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66" r:id="rId3"/>
    <p:sldId id="268" r:id="rId4"/>
    <p:sldId id="269" r:id="rId5"/>
    <p:sldId id="270" r:id="rId6"/>
    <p:sldId id="276" r:id="rId7"/>
    <p:sldId id="277" r:id="rId8"/>
    <p:sldId id="279" r:id="rId9"/>
    <p:sldId id="278" r:id="rId10"/>
    <p:sldId id="280" r:id="rId11"/>
    <p:sldId id="289" r:id="rId12"/>
    <p:sldId id="281" r:id="rId13"/>
    <p:sldId id="282" r:id="rId14"/>
    <p:sldId id="283" r:id="rId15"/>
    <p:sldId id="284" r:id="rId16"/>
    <p:sldId id="285" r:id="rId17"/>
    <p:sldId id="287" r:id="rId18"/>
    <p:sldId id="290" r:id="rId19"/>
    <p:sldId id="288" r:id="rId20"/>
    <p:sldId id="271" r:id="rId21"/>
  </p:sldIdLst>
  <p:sldSz cx="9906000" cy="6858000" type="A4"/>
  <p:notesSz cx="6797675" cy="9928225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465">
          <p15:clr>
            <a:srgbClr val="A4A3A4"/>
          </p15:clr>
        </p15:guide>
        <p15:guide id="3" orient="horz" pos="535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000099"/>
    <a:srgbClr val="DE5A00"/>
    <a:srgbClr val="FF3300"/>
    <a:srgbClr val="0033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906" y="-96"/>
      </p:cViewPr>
      <p:guideLst>
        <p:guide orient="horz" pos="2160"/>
        <p:guide orient="horz" pos="1465"/>
        <p:guide orient="horz" pos="535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74EF6-46F6-4347-AAA0-A81E2A4E81B1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CF3E6715-E0FD-47DA-90EB-5FC3078B4308}">
      <dgm:prSet phldrT="[Text]" custT="1"/>
      <dgm:spPr/>
      <dgm:t>
        <a:bodyPr/>
        <a:lstStyle/>
        <a:p>
          <a:r>
            <a:rPr lang="bg-BG" sz="1100" b="1" cap="small" baseline="0" dirty="0"/>
            <a:t>Тип задвижване</a:t>
          </a:r>
        </a:p>
      </dgm:t>
    </dgm:pt>
    <dgm:pt modelId="{8B9AB020-7201-4A24-ACCF-1D37999FA889}" type="parTrans" cxnId="{83373DB4-A039-4109-BB42-F0494D9ADABA}">
      <dgm:prSet/>
      <dgm:spPr/>
      <dgm:t>
        <a:bodyPr/>
        <a:lstStyle/>
        <a:p>
          <a:endParaRPr lang="bg-BG"/>
        </a:p>
      </dgm:t>
    </dgm:pt>
    <dgm:pt modelId="{5E20C9DC-6EF9-4E14-9E2F-AECE3F1CD597}" type="sibTrans" cxnId="{83373DB4-A039-4109-BB42-F0494D9ADABA}">
      <dgm:prSet/>
      <dgm:spPr/>
      <dgm:t>
        <a:bodyPr/>
        <a:lstStyle/>
        <a:p>
          <a:endParaRPr lang="bg-BG"/>
        </a:p>
      </dgm:t>
    </dgm:pt>
    <dgm:pt modelId="{4DAEE2F7-7C95-45CB-BEC8-BC21A79FB345}">
      <dgm:prSet phldrT="[Text]" custT="1"/>
      <dgm:spPr/>
      <dgm:t>
        <a:bodyPr/>
        <a:lstStyle/>
        <a:p>
          <a:r>
            <a:rPr lang="bg-BG" sz="900" cap="small" baseline="0" dirty="0"/>
            <a:t>Механично</a:t>
          </a:r>
        </a:p>
      </dgm:t>
    </dgm:pt>
    <dgm:pt modelId="{C0CEB4F8-06BE-43DA-B8EF-217732BC9F73}" type="parTrans" cxnId="{723C8E0D-F62D-4AE9-A2A6-12FE656F6076}">
      <dgm:prSet/>
      <dgm:spPr/>
      <dgm:t>
        <a:bodyPr/>
        <a:lstStyle/>
        <a:p>
          <a:endParaRPr lang="bg-BG"/>
        </a:p>
      </dgm:t>
    </dgm:pt>
    <dgm:pt modelId="{C127128C-C7BB-424D-A7B5-D57450457225}" type="sibTrans" cxnId="{723C8E0D-F62D-4AE9-A2A6-12FE656F6076}">
      <dgm:prSet/>
      <dgm:spPr/>
      <dgm:t>
        <a:bodyPr/>
        <a:lstStyle/>
        <a:p>
          <a:endParaRPr lang="bg-BG"/>
        </a:p>
      </dgm:t>
    </dgm:pt>
    <dgm:pt modelId="{80F2FC4B-6C5C-4166-A0B0-C8498C88D932}">
      <dgm:prSet phldrT="[Text]" custT="1"/>
      <dgm:spPr/>
      <dgm:t>
        <a:bodyPr/>
        <a:lstStyle/>
        <a:p>
          <a:r>
            <a:rPr lang="bg-BG" sz="900" cap="small" baseline="0"/>
            <a:t>Електрическо</a:t>
          </a:r>
        </a:p>
      </dgm:t>
    </dgm:pt>
    <dgm:pt modelId="{4418C181-B003-4DFE-8768-4F52B345FA00}" type="parTrans" cxnId="{05D2D7AE-2EAF-45CF-A3AB-5881D81D80D5}">
      <dgm:prSet/>
      <dgm:spPr/>
      <dgm:t>
        <a:bodyPr/>
        <a:lstStyle/>
        <a:p>
          <a:endParaRPr lang="bg-BG"/>
        </a:p>
      </dgm:t>
    </dgm:pt>
    <dgm:pt modelId="{CB8D9B5A-4387-4CCE-9E56-F5FCD59295A1}" type="sibTrans" cxnId="{05D2D7AE-2EAF-45CF-A3AB-5881D81D80D5}">
      <dgm:prSet/>
      <dgm:spPr/>
      <dgm:t>
        <a:bodyPr/>
        <a:lstStyle/>
        <a:p>
          <a:endParaRPr lang="bg-BG"/>
        </a:p>
      </dgm:t>
    </dgm:pt>
    <dgm:pt modelId="{F3B7544A-5D81-4868-B18E-B08F90658321}">
      <dgm:prSet phldrT="[Text]" custT="1"/>
      <dgm:spPr/>
      <dgm:t>
        <a:bodyPr/>
        <a:lstStyle/>
        <a:p>
          <a:r>
            <a:rPr lang="bg-BG" sz="1100" b="1" cap="small" baseline="0" dirty="0"/>
            <a:t>Достъп за задвижване</a:t>
          </a:r>
        </a:p>
      </dgm:t>
    </dgm:pt>
    <dgm:pt modelId="{4088871C-BA88-444A-B56D-2178591ACA45}" type="parTrans" cxnId="{28DAE253-276C-46F0-ADB0-07D32D530E72}">
      <dgm:prSet/>
      <dgm:spPr/>
      <dgm:t>
        <a:bodyPr/>
        <a:lstStyle/>
        <a:p>
          <a:endParaRPr lang="bg-BG"/>
        </a:p>
      </dgm:t>
    </dgm:pt>
    <dgm:pt modelId="{1A8CDC3B-0681-4DAC-9808-7196A391DC6B}" type="sibTrans" cxnId="{28DAE253-276C-46F0-ADB0-07D32D530E72}">
      <dgm:prSet/>
      <dgm:spPr/>
      <dgm:t>
        <a:bodyPr/>
        <a:lstStyle/>
        <a:p>
          <a:endParaRPr lang="bg-BG"/>
        </a:p>
      </dgm:t>
    </dgm:pt>
    <dgm:pt modelId="{1FA0DED6-6824-4473-A0A5-A82ECE5782CD}">
      <dgm:prSet phldrT="[Text]" custT="1"/>
      <dgm:spPr/>
      <dgm:t>
        <a:bodyPr/>
        <a:lstStyle/>
        <a:p>
          <a:r>
            <a:rPr lang="bg-BG" sz="900" cap="small" baseline="0"/>
            <a:t>Радиален</a:t>
          </a:r>
        </a:p>
      </dgm:t>
    </dgm:pt>
    <dgm:pt modelId="{6BFC9063-96D7-42BD-BA33-4558585BA08B}" type="parTrans" cxnId="{92239F38-7B11-4789-8DFC-49064181F90A}">
      <dgm:prSet/>
      <dgm:spPr/>
      <dgm:t>
        <a:bodyPr/>
        <a:lstStyle/>
        <a:p>
          <a:endParaRPr lang="bg-BG"/>
        </a:p>
      </dgm:t>
    </dgm:pt>
    <dgm:pt modelId="{52FBA66F-447D-47A5-BE15-AB0B8D7E0737}" type="sibTrans" cxnId="{92239F38-7B11-4789-8DFC-49064181F90A}">
      <dgm:prSet/>
      <dgm:spPr/>
      <dgm:t>
        <a:bodyPr/>
        <a:lstStyle/>
        <a:p>
          <a:endParaRPr lang="bg-BG"/>
        </a:p>
      </dgm:t>
    </dgm:pt>
    <dgm:pt modelId="{C9C8FA8D-5DFD-4807-B213-980D2695E587}">
      <dgm:prSet custT="1"/>
      <dgm:spPr/>
      <dgm:t>
        <a:bodyPr/>
        <a:lstStyle/>
        <a:p>
          <a:r>
            <a:rPr lang="bg-BG" sz="900" cap="small" baseline="0"/>
            <a:t>Соленоид</a:t>
          </a:r>
        </a:p>
      </dgm:t>
    </dgm:pt>
    <dgm:pt modelId="{EBA9D958-64FF-4B4F-A916-B2880226210E}" type="parTrans" cxnId="{CEC072FA-4CAA-4553-BA95-9FCAA4426B1D}">
      <dgm:prSet/>
      <dgm:spPr/>
      <dgm:t>
        <a:bodyPr/>
        <a:lstStyle/>
        <a:p>
          <a:endParaRPr lang="bg-BG"/>
        </a:p>
      </dgm:t>
    </dgm:pt>
    <dgm:pt modelId="{E37048BF-8703-4B0F-AADA-87B1352B417E}" type="sibTrans" cxnId="{CEC072FA-4CAA-4553-BA95-9FCAA4426B1D}">
      <dgm:prSet/>
      <dgm:spPr/>
      <dgm:t>
        <a:bodyPr/>
        <a:lstStyle/>
        <a:p>
          <a:endParaRPr lang="bg-BG"/>
        </a:p>
      </dgm:t>
    </dgm:pt>
    <dgm:pt modelId="{04398C89-E15D-4328-A0BB-C75E0AE8FCD6}">
      <dgm:prSet custT="1"/>
      <dgm:spPr/>
      <dgm:t>
        <a:bodyPr/>
        <a:lstStyle/>
        <a:p>
          <a:r>
            <a:rPr lang="bg-BG" sz="900" cap="small" baseline="0"/>
            <a:t>Директно</a:t>
          </a:r>
        </a:p>
      </dgm:t>
    </dgm:pt>
    <dgm:pt modelId="{E0D21CDA-337D-4E37-9988-972C62679F88}" type="parTrans" cxnId="{A052106B-BC7E-448A-8860-C4A99E2810A1}">
      <dgm:prSet/>
      <dgm:spPr/>
      <dgm:t>
        <a:bodyPr/>
        <a:lstStyle/>
        <a:p>
          <a:endParaRPr lang="bg-BG"/>
        </a:p>
      </dgm:t>
    </dgm:pt>
    <dgm:pt modelId="{EEF8F4B9-BC6C-4E64-8DDF-0F43E23A34A6}" type="sibTrans" cxnId="{A052106B-BC7E-448A-8860-C4A99E2810A1}">
      <dgm:prSet/>
      <dgm:spPr/>
      <dgm:t>
        <a:bodyPr/>
        <a:lstStyle/>
        <a:p>
          <a:endParaRPr lang="bg-BG"/>
        </a:p>
      </dgm:t>
    </dgm:pt>
    <dgm:pt modelId="{27736976-5352-4F2F-9BCE-677984985A33}">
      <dgm:prSet custT="1"/>
      <dgm:spPr/>
      <dgm:t>
        <a:bodyPr/>
        <a:lstStyle/>
        <a:p>
          <a:r>
            <a:rPr lang="bg-BG" sz="900" cap="small" baseline="0"/>
            <a:t>Електрохидравлично</a:t>
          </a:r>
        </a:p>
      </dgm:t>
    </dgm:pt>
    <dgm:pt modelId="{DDA423AD-73A7-40DF-9578-010DA2A9673E}" type="parTrans" cxnId="{27472B9C-AFDC-42E9-A392-E2A4DDBF20C4}">
      <dgm:prSet/>
      <dgm:spPr/>
      <dgm:t>
        <a:bodyPr/>
        <a:lstStyle/>
        <a:p>
          <a:endParaRPr lang="bg-BG"/>
        </a:p>
      </dgm:t>
    </dgm:pt>
    <dgm:pt modelId="{EAE0CE91-92FD-4A38-9C4C-B117ACE98FD5}" type="sibTrans" cxnId="{27472B9C-AFDC-42E9-A392-E2A4DDBF20C4}">
      <dgm:prSet/>
      <dgm:spPr/>
      <dgm:t>
        <a:bodyPr/>
        <a:lstStyle/>
        <a:p>
          <a:endParaRPr lang="bg-BG"/>
        </a:p>
      </dgm:t>
    </dgm:pt>
    <dgm:pt modelId="{653013C3-CEBB-4B53-AADF-14B7BDD1CBD4}">
      <dgm:prSet custT="1"/>
      <dgm:spPr/>
      <dgm:t>
        <a:bodyPr/>
        <a:lstStyle/>
        <a:p>
          <a:r>
            <a:rPr lang="bg-BG" sz="900" cap="small" baseline="0"/>
            <a:t>Електромеханично</a:t>
          </a:r>
        </a:p>
      </dgm:t>
    </dgm:pt>
    <dgm:pt modelId="{C437A02F-17E6-418A-B4FD-ED4BE5FC726C}" type="parTrans" cxnId="{54A9C127-6127-46CA-B579-C4B9A9506955}">
      <dgm:prSet/>
      <dgm:spPr/>
      <dgm:t>
        <a:bodyPr/>
        <a:lstStyle/>
        <a:p>
          <a:endParaRPr lang="bg-BG"/>
        </a:p>
      </dgm:t>
    </dgm:pt>
    <dgm:pt modelId="{FEFE779A-0947-48C1-B9DE-33397E55A1D3}" type="sibTrans" cxnId="{54A9C127-6127-46CA-B579-C4B9A9506955}">
      <dgm:prSet/>
      <dgm:spPr/>
      <dgm:t>
        <a:bodyPr/>
        <a:lstStyle/>
        <a:p>
          <a:endParaRPr lang="bg-BG"/>
        </a:p>
      </dgm:t>
    </dgm:pt>
    <dgm:pt modelId="{B08C6677-0307-4BF9-A931-3DCCB504CFC4}">
      <dgm:prSet phldrT="[Text]" custT="1"/>
      <dgm:spPr/>
      <dgm:t>
        <a:bodyPr/>
        <a:lstStyle/>
        <a:p>
          <a:r>
            <a:rPr lang="bg-BG" sz="900" cap="small" baseline="0"/>
            <a:t>Аксиален</a:t>
          </a:r>
        </a:p>
      </dgm:t>
    </dgm:pt>
    <dgm:pt modelId="{CA0DEF31-DC15-4557-B3DF-6109729721BC}" type="parTrans" cxnId="{87604C09-FE5A-408D-B29D-7B9B2BEE3A28}">
      <dgm:prSet/>
      <dgm:spPr/>
      <dgm:t>
        <a:bodyPr/>
        <a:lstStyle/>
        <a:p>
          <a:endParaRPr lang="bg-BG"/>
        </a:p>
      </dgm:t>
    </dgm:pt>
    <dgm:pt modelId="{70586294-556C-42FE-9892-33BFF02FE9FE}" type="sibTrans" cxnId="{87604C09-FE5A-408D-B29D-7B9B2BEE3A28}">
      <dgm:prSet/>
      <dgm:spPr/>
      <dgm:t>
        <a:bodyPr/>
        <a:lstStyle/>
        <a:p>
          <a:endParaRPr lang="bg-BG"/>
        </a:p>
      </dgm:t>
    </dgm:pt>
    <dgm:pt modelId="{0E8F0D2F-1BAA-4F69-B4EA-FFE3E6AB04A8}">
      <dgm:prSet phldrT="[Text]" custT="1"/>
      <dgm:spPr/>
      <dgm:t>
        <a:bodyPr/>
        <a:lstStyle/>
        <a:p>
          <a:r>
            <a:rPr lang="bg-BG" sz="1100" b="1" cap="small" baseline="0" dirty="0"/>
            <a:t>Осигуряване на връщане в неутрална позиция</a:t>
          </a:r>
        </a:p>
      </dgm:t>
    </dgm:pt>
    <dgm:pt modelId="{23CC9259-419A-4FC1-B293-BC07A7133AB6}" type="parTrans" cxnId="{0AEDF63B-3FF1-4B16-A8F6-EBA0C8BE9462}">
      <dgm:prSet/>
      <dgm:spPr/>
      <dgm:t>
        <a:bodyPr/>
        <a:lstStyle/>
        <a:p>
          <a:endParaRPr lang="bg-BG"/>
        </a:p>
      </dgm:t>
    </dgm:pt>
    <dgm:pt modelId="{79891798-AF1C-4CF6-B552-EEC753D34E68}" type="sibTrans" cxnId="{0AEDF63B-3FF1-4B16-A8F6-EBA0C8BE9462}">
      <dgm:prSet/>
      <dgm:spPr/>
      <dgm:t>
        <a:bodyPr/>
        <a:lstStyle/>
        <a:p>
          <a:endParaRPr lang="bg-BG"/>
        </a:p>
      </dgm:t>
    </dgm:pt>
    <dgm:pt modelId="{3E31F92E-94F2-4968-AC5C-24D3E2CFE3C7}">
      <dgm:prSet phldrT="[Text]" custT="1"/>
      <dgm:spPr/>
      <dgm:t>
        <a:bodyPr/>
        <a:lstStyle/>
        <a:p>
          <a:r>
            <a:rPr lang="bg-BG" sz="900" cap="small" baseline="0"/>
            <a:t>Отсъства</a:t>
          </a:r>
        </a:p>
      </dgm:t>
    </dgm:pt>
    <dgm:pt modelId="{BCC57B28-AF8A-4963-BAE7-6F3EE770880A}" type="parTrans" cxnId="{61BAB9CD-4DD4-42E6-A18C-A5C5630CE44F}">
      <dgm:prSet/>
      <dgm:spPr/>
      <dgm:t>
        <a:bodyPr/>
        <a:lstStyle/>
        <a:p>
          <a:endParaRPr lang="bg-BG"/>
        </a:p>
      </dgm:t>
    </dgm:pt>
    <dgm:pt modelId="{56889F0D-D979-4786-830A-BC44EFCE3EEB}" type="sibTrans" cxnId="{61BAB9CD-4DD4-42E6-A18C-A5C5630CE44F}">
      <dgm:prSet/>
      <dgm:spPr/>
      <dgm:t>
        <a:bodyPr/>
        <a:lstStyle/>
        <a:p>
          <a:endParaRPr lang="bg-BG"/>
        </a:p>
      </dgm:t>
    </dgm:pt>
    <dgm:pt modelId="{7511DFE2-3C29-4F78-B1C7-B474096D46E3}">
      <dgm:prSet phldrT="[Text]" custT="1"/>
      <dgm:spPr/>
      <dgm:t>
        <a:bodyPr/>
        <a:lstStyle/>
        <a:p>
          <a:r>
            <a:rPr lang="bg-BG" sz="900" cap="small" baseline="0"/>
            <a:t>Механично</a:t>
          </a:r>
        </a:p>
      </dgm:t>
    </dgm:pt>
    <dgm:pt modelId="{44D02252-EE3B-4397-97B9-7D5F79CF8611}" type="parTrans" cxnId="{F7895D34-7E70-42F5-9D81-B8AC1525EF26}">
      <dgm:prSet/>
      <dgm:spPr/>
      <dgm:t>
        <a:bodyPr/>
        <a:lstStyle/>
        <a:p>
          <a:endParaRPr lang="bg-BG"/>
        </a:p>
      </dgm:t>
    </dgm:pt>
    <dgm:pt modelId="{BE4F79C9-4C9C-49D4-BBC7-BDBB7A83EB39}" type="sibTrans" cxnId="{F7895D34-7E70-42F5-9D81-B8AC1525EF26}">
      <dgm:prSet/>
      <dgm:spPr/>
      <dgm:t>
        <a:bodyPr/>
        <a:lstStyle/>
        <a:p>
          <a:endParaRPr lang="bg-BG"/>
        </a:p>
      </dgm:t>
    </dgm:pt>
    <dgm:pt modelId="{D9795662-ABDF-499C-8176-4D531CFEB234}">
      <dgm:prSet phldrT="[Text]" custT="1"/>
      <dgm:spPr/>
      <dgm:t>
        <a:bodyPr/>
        <a:lstStyle/>
        <a:p>
          <a:r>
            <a:rPr lang="bg-BG" sz="900" cap="small" baseline="0"/>
            <a:t>Електрически</a:t>
          </a:r>
        </a:p>
      </dgm:t>
    </dgm:pt>
    <dgm:pt modelId="{A22114B7-D86C-4FF0-A11E-726BC5C238DA}" type="parTrans" cxnId="{A7A62FD6-1699-4A55-A213-0590BEB93994}">
      <dgm:prSet/>
      <dgm:spPr/>
      <dgm:t>
        <a:bodyPr/>
        <a:lstStyle/>
        <a:p>
          <a:endParaRPr lang="bg-BG"/>
        </a:p>
      </dgm:t>
    </dgm:pt>
    <dgm:pt modelId="{2998D84C-2418-413D-A1E6-F939E9ECE071}" type="sibTrans" cxnId="{A7A62FD6-1699-4A55-A213-0590BEB93994}">
      <dgm:prSet/>
      <dgm:spPr/>
      <dgm:t>
        <a:bodyPr/>
        <a:lstStyle/>
        <a:p>
          <a:endParaRPr lang="bg-BG"/>
        </a:p>
      </dgm:t>
    </dgm:pt>
    <dgm:pt modelId="{D174A7D3-F86E-43F3-AA9C-27B28E975BAB}">
      <dgm:prSet phldrT="[Text]" custT="1"/>
      <dgm:spPr/>
      <dgm:t>
        <a:bodyPr/>
        <a:lstStyle/>
        <a:p>
          <a:r>
            <a:rPr lang="bg-BG" sz="1100" b="1" cap="small" baseline="0" dirty="0"/>
            <a:t>Обратна връзка</a:t>
          </a:r>
        </a:p>
      </dgm:t>
    </dgm:pt>
    <dgm:pt modelId="{F6AD0531-658E-41F6-946F-94A8A0C4E770}" type="parTrans" cxnId="{D2855BD9-DE7F-4C35-BD31-16F9DF62796B}">
      <dgm:prSet/>
      <dgm:spPr/>
      <dgm:t>
        <a:bodyPr/>
        <a:lstStyle/>
        <a:p>
          <a:endParaRPr lang="bg-BG"/>
        </a:p>
      </dgm:t>
    </dgm:pt>
    <dgm:pt modelId="{739E6575-0041-4197-A4FE-8B3CA4698F9D}" type="sibTrans" cxnId="{D2855BD9-DE7F-4C35-BD31-16F9DF62796B}">
      <dgm:prSet/>
      <dgm:spPr/>
      <dgm:t>
        <a:bodyPr/>
        <a:lstStyle/>
        <a:p>
          <a:endParaRPr lang="bg-BG"/>
        </a:p>
      </dgm:t>
    </dgm:pt>
    <dgm:pt modelId="{2649B29E-9680-4B2F-8D09-5CD3C8F7F76A}">
      <dgm:prSet phldrT="[Text]" custT="1"/>
      <dgm:spPr/>
      <dgm:t>
        <a:bodyPr/>
        <a:lstStyle/>
        <a:p>
          <a:r>
            <a:rPr lang="bg-BG" sz="900" cap="small" baseline="0"/>
            <a:t>По ротация</a:t>
          </a:r>
        </a:p>
      </dgm:t>
    </dgm:pt>
    <dgm:pt modelId="{DA31B2B5-844A-458E-8FBB-F0C3823D6BA7}" type="parTrans" cxnId="{92B4B9FB-64C9-4905-B34B-D67409892421}">
      <dgm:prSet/>
      <dgm:spPr/>
      <dgm:t>
        <a:bodyPr/>
        <a:lstStyle/>
        <a:p>
          <a:endParaRPr lang="bg-BG"/>
        </a:p>
      </dgm:t>
    </dgm:pt>
    <dgm:pt modelId="{D44F827D-1E85-422B-B5FB-888BB3482D00}" type="sibTrans" cxnId="{92B4B9FB-64C9-4905-B34B-D67409892421}">
      <dgm:prSet/>
      <dgm:spPr/>
      <dgm:t>
        <a:bodyPr/>
        <a:lstStyle/>
        <a:p>
          <a:endParaRPr lang="bg-BG"/>
        </a:p>
      </dgm:t>
    </dgm:pt>
    <dgm:pt modelId="{70234A20-D489-48A7-9E76-31A8DAB5F108}">
      <dgm:prSet phldrT="[Text]" custT="1"/>
      <dgm:spPr/>
      <dgm:t>
        <a:bodyPr/>
        <a:lstStyle/>
        <a:p>
          <a:r>
            <a:rPr lang="bg-BG" sz="900" cap="small" baseline="0"/>
            <a:t>По транслация</a:t>
          </a:r>
        </a:p>
      </dgm:t>
    </dgm:pt>
    <dgm:pt modelId="{1E5D8151-18B0-4C02-A347-20ACEBC71428}" type="parTrans" cxnId="{FA717651-4F2C-4CBB-BE54-58129585441A}">
      <dgm:prSet/>
      <dgm:spPr/>
      <dgm:t>
        <a:bodyPr/>
        <a:lstStyle/>
        <a:p>
          <a:endParaRPr lang="bg-BG"/>
        </a:p>
      </dgm:t>
    </dgm:pt>
    <dgm:pt modelId="{881D17AB-1FD8-48D3-8005-AABE33DD0AD5}" type="sibTrans" cxnId="{FA717651-4F2C-4CBB-BE54-58129585441A}">
      <dgm:prSet/>
      <dgm:spPr/>
      <dgm:t>
        <a:bodyPr/>
        <a:lstStyle/>
        <a:p>
          <a:endParaRPr lang="bg-BG"/>
        </a:p>
      </dgm:t>
    </dgm:pt>
    <dgm:pt modelId="{68ADB9E3-DDFA-4BA3-9C56-FA44D5B36BBE}" type="pres">
      <dgm:prSet presAssocID="{08A74EF6-46F6-4347-AAA0-A81E2A4E81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5539FDC5-9B1B-408D-A619-F38FAFA7A1D8}" type="pres">
      <dgm:prSet presAssocID="{CF3E6715-E0FD-47DA-90EB-5FC3078B4308}" presName="root" presStyleCnt="0"/>
      <dgm:spPr/>
    </dgm:pt>
    <dgm:pt modelId="{DCF87658-EEFC-4124-A4DD-D1F5DC664367}" type="pres">
      <dgm:prSet presAssocID="{CF3E6715-E0FD-47DA-90EB-5FC3078B4308}" presName="rootComposite" presStyleCnt="0"/>
      <dgm:spPr/>
    </dgm:pt>
    <dgm:pt modelId="{11DEF316-2395-435F-8D78-9D5BD3B0ED37}" type="pres">
      <dgm:prSet presAssocID="{CF3E6715-E0FD-47DA-90EB-5FC3078B4308}" presName="rootText" presStyleLbl="node1" presStyleIdx="0" presStyleCnt="4" custScaleX="184274" custScaleY="227625"/>
      <dgm:spPr/>
      <dgm:t>
        <a:bodyPr/>
        <a:lstStyle/>
        <a:p>
          <a:endParaRPr lang="bg-BG"/>
        </a:p>
      </dgm:t>
    </dgm:pt>
    <dgm:pt modelId="{60CB373E-AD21-48BA-A153-827F70C4A4D4}" type="pres">
      <dgm:prSet presAssocID="{CF3E6715-E0FD-47DA-90EB-5FC3078B4308}" presName="rootConnector" presStyleLbl="node1" presStyleIdx="0" presStyleCnt="4"/>
      <dgm:spPr/>
      <dgm:t>
        <a:bodyPr/>
        <a:lstStyle/>
        <a:p>
          <a:endParaRPr lang="bg-BG"/>
        </a:p>
      </dgm:t>
    </dgm:pt>
    <dgm:pt modelId="{96B51DFE-CFFB-4A05-B1C5-4FE6DABA53F3}" type="pres">
      <dgm:prSet presAssocID="{CF3E6715-E0FD-47DA-90EB-5FC3078B4308}" presName="childShape" presStyleCnt="0"/>
      <dgm:spPr/>
    </dgm:pt>
    <dgm:pt modelId="{9CEC92BA-5BCD-4C6F-8228-F8CB35B2C7AA}" type="pres">
      <dgm:prSet presAssocID="{C0CEB4F8-06BE-43DA-B8EF-217732BC9F73}" presName="Name13" presStyleLbl="parChTrans1D2" presStyleIdx="0" presStyleCnt="11"/>
      <dgm:spPr/>
      <dgm:t>
        <a:bodyPr/>
        <a:lstStyle/>
        <a:p>
          <a:endParaRPr lang="bg-BG"/>
        </a:p>
      </dgm:t>
    </dgm:pt>
    <dgm:pt modelId="{D6D35FBF-4D2D-4817-AFF6-72618C78EDCA}" type="pres">
      <dgm:prSet presAssocID="{4DAEE2F7-7C95-45CB-BEC8-BC21A79FB345}" presName="childText" presStyleLbl="bgAcc1" presStyleIdx="0" presStyleCnt="11" custScaleX="213441" custScaleY="16147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0594B28-2C80-43B2-9972-72140E21EDCD}" type="pres">
      <dgm:prSet presAssocID="{4418C181-B003-4DFE-8768-4F52B345FA00}" presName="Name13" presStyleLbl="parChTrans1D2" presStyleIdx="1" presStyleCnt="11"/>
      <dgm:spPr/>
      <dgm:t>
        <a:bodyPr/>
        <a:lstStyle/>
        <a:p>
          <a:endParaRPr lang="bg-BG"/>
        </a:p>
      </dgm:t>
    </dgm:pt>
    <dgm:pt modelId="{04B5D40F-95F3-41BB-8366-E2FC6BAF9F74}" type="pres">
      <dgm:prSet presAssocID="{80F2FC4B-6C5C-4166-A0B0-C8498C88D932}" presName="childText" presStyleLbl="bgAcc1" presStyleIdx="1" presStyleCnt="11" custScaleX="213441" custScaleY="16147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B7A5E0C-138C-45C7-BC4D-16DDB578B2AF}" type="pres">
      <dgm:prSet presAssocID="{DDA423AD-73A7-40DF-9578-010DA2A9673E}" presName="Name13" presStyleLbl="parChTrans1D2" presStyleIdx="2" presStyleCnt="11"/>
      <dgm:spPr/>
      <dgm:t>
        <a:bodyPr/>
        <a:lstStyle/>
        <a:p>
          <a:endParaRPr lang="bg-BG"/>
        </a:p>
      </dgm:t>
    </dgm:pt>
    <dgm:pt modelId="{4B8CDD7E-0F22-40B6-9DA8-B14A3D84898E}" type="pres">
      <dgm:prSet presAssocID="{27736976-5352-4F2F-9BCE-677984985A33}" presName="childText" presStyleLbl="bgAcc1" presStyleIdx="2" presStyleCnt="11" custScaleX="213441" custScaleY="16147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D412382-E381-49ED-B1CD-65DAC4A33B6E}" type="pres">
      <dgm:prSet presAssocID="{C437A02F-17E6-418A-B4FD-ED4BE5FC726C}" presName="Name13" presStyleLbl="parChTrans1D2" presStyleIdx="3" presStyleCnt="11"/>
      <dgm:spPr/>
      <dgm:t>
        <a:bodyPr/>
        <a:lstStyle/>
        <a:p>
          <a:endParaRPr lang="bg-BG"/>
        </a:p>
      </dgm:t>
    </dgm:pt>
    <dgm:pt modelId="{6E800DBD-1F2E-43FA-90C8-2934CFACB506}" type="pres">
      <dgm:prSet presAssocID="{653013C3-CEBB-4B53-AADF-14B7BDD1CBD4}" presName="childText" presStyleLbl="bgAcc1" presStyleIdx="3" presStyleCnt="11" custScaleX="213441" custScaleY="16147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3879BFA-DCF5-4628-914F-1E8D03C1826A}" type="pres">
      <dgm:prSet presAssocID="{F3B7544A-5D81-4868-B18E-B08F90658321}" presName="root" presStyleCnt="0"/>
      <dgm:spPr/>
    </dgm:pt>
    <dgm:pt modelId="{2FAFFF1D-8F60-4118-A4C8-31B464C3A15C}" type="pres">
      <dgm:prSet presAssocID="{F3B7544A-5D81-4868-B18E-B08F90658321}" presName="rootComposite" presStyleCnt="0"/>
      <dgm:spPr/>
    </dgm:pt>
    <dgm:pt modelId="{8CC4E787-0951-4895-9BAD-B4F2BCFEA124}" type="pres">
      <dgm:prSet presAssocID="{F3B7544A-5D81-4868-B18E-B08F90658321}" presName="rootText" presStyleLbl="node1" presStyleIdx="1" presStyleCnt="4" custScaleX="184274" custScaleY="227625"/>
      <dgm:spPr/>
      <dgm:t>
        <a:bodyPr/>
        <a:lstStyle/>
        <a:p>
          <a:endParaRPr lang="bg-BG"/>
        </a:p>
      </dgm:t>
    </dgm:pt>
    <dgm:pt modelId="{B58276D2-3A0C-40D5-9244-D60992E2F727}" type="pres">
      <dgm:prSet presAssocID="{F3B7544A-5D81-4868-B18E-B08F90658321}" presName="rootConnector" presStyleLbl="node1" presStyleIdx="1" presStyleCnt="4"/>
      <dgm:spPr/>
      <dgm:t>
        <a:bodyPr/>
        <a:lstStyle/>
        <a:p>
          <a:endParaRPr lang="bg-BG"/>
        </a:p>
      </dgm:t>
    </dgm:pt>
    <dgm:pt modelId="{985B9A47-502D-4DC3-B5F6-F270A5D2B5B7}" type="pres">
      <dgm:prSet presAssocID="{F3B7544A-5D81-4868-B18E-B08F90658321}" presName="childShape" presStyleCnt="0"/>
      <dgm:spPr/>
    </dgm:pt>
    <dgm:pt modelId="{892FB8B5-5C2F-463C-BAE9-3D64DA28C3DB}" type="pres">
      <dgm:prSet presAssocID="{6BFC9063-96D7-42BD-BA33-4558585BA08B}" presName="Name13" presStyleLbl="parChTrans1D2" presStyleIdx="4" presStyleCnt="11"/>
      <dgm:spPr/>
      <dgm:t>
        <a:bodyPr/>
        <a:lstStyle/>
        <a:p>
          <a:endParaRPr lang="bg-BG"/>
        </a:p>
      </dgm:t>
    </dgm:pt>
    <dgm:pt modelId="{5E5ADF37-53EA-4146-89E1-AEBF1FA4D903}" type="pres">
      <dgm:prSet presAssocID="{1FA0DED6-6824-4473-A0A5-A82ECE5782CD}" presName="childText" presStyleLbl="bgAcc1" presStyleIdx="4" presStyleCnt="11" custScaleX="213441" custScaleY="16147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B37CF10-2EFB-4151-B0EF-04172DFBB280}" type="pres">
      <dgm:prSet presAssocID="{CA0DEF31-DC15-4557-B3DF-6109729721BC}" presName="Name13" presStyleLbl="parChTrans1D2" presStyleIdx="5" presStyleCnt="11"/>
      <dgm:spPr/>
      <dgm:t>
        <a:bodyPr/>
        <a:lstStyle/>
        <a:p>
          <a:endParaRPr lang="bg-BG"/>
        </a:p>
      </dgm:t>
    </dgm:pt>
    <dgm:pt modelId="{498AF737-7493-4CAB-B732-33D584F802A9}" type="pres">
      <dgm:prSet presAssocID="{B08C6677-0307-4BF9-A931-3DCCB504CFC4}" presName="childText" presStyleLbl="bgAcc1" presStyleIdx="5" presStyleCnt="11" custScaleX="213441" custScaleY="16147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C7CFDE8-F8C2-4208-AE2F-87A581A48F89}" type="pres">
      <dgm:prSet presAssocID="{0E8F0D2F-1BAA-4F69-B4EA-FFE3E6AB04A8}" presName="root" presStyleCnt="0"/>
      <dgm:spPr/>
    </dgm:pt>
    <dgm:pt modelId="{687EAE49-F103-4F24-81C4-A0F8CCB703E4}" type="pres">
      <dgm:prSet presAssocID="{0E8F0D2F-1BAA-4F69-B4EA-FFE3E6AB04A8}" presName="rootComposite" presStyleCnt="0"/>
      <dgm:spPr/>
    </dgm:pt>
    <dgm:pt modelId="{D1099057-D602-4EA6-AA1A-1FE069565D43}" type="pres">
      <dgm:prSet presAssocID="{0E8F0D2F-1BAA-4F69-B4EA-FFE3E6AB04A8}" presName="rootText" presStyleLbl="node1" presStyleIdx="2" presStyleCnt="4" custScaleX="184274" custScaleY="227625"/>
      <dgm:spPr/>
      <dgm:t>
        <a:bodyPr/>
        <a:lstStyle/>
        <a:p>
          <a:endParaRPr lang="bg-BG"/>
        </a:p>
      </dgm:t>
    </dgm:pt>
    <dgm:pt modelId="{C394ECFE-0F19-4A96-B662-B7E63FEF33B1}" type="pres">
      <dgm:prSet presAssocID="{0E8F0D2F-1BAA-4F69-B4EA-FFE3E6AB04A8}" presName="rootConnector" presStyleLbl="node1" presStyleIdx="2" presStyleCnt="4"/>
      <dgm:spPr/>
      <dgm:t>
        <a:bodyPr/>
        <a:lstStyle/>
        <a:p>
          <a:endParaRPr lang="bg-BG"/>
        </a:p>
      </dgm:t>
    </dgm:pt>
    <dgm:pt modelId="{5793F637-98E5-4929-9945-46945B160767}" type="pres">
      <dgm:prSet presAssocID="{0E8F0D2F-1BAA-4F69-B4EA-FFE3E6AB04A8}" presName="childShape" presStyleCnt="0"/>
      <dgm:spPr/>
    </dgm:pt>
    <dgm:pt modelId="{56EB4F85-956A-461B-A72A-797D36FA32F8}" type="pres">
      <dgm:prSet presAssocID="{BCC57B28-AF8A-4963-BAE7-6F3EE770880A}" presName="Name13" presStyleLbl="parChTrans1D2" presStyleIdx="6" presStyleCnt="11"/>
      <dgm:spPr/>
      <dgm:t>
        <a:bodyPr/>
        <a:lstStyle/>
        <a:p>
          <a:endParaRPr lang="bg-BG"/>
        </a:p>
      </dgm:t>
    </dgm:pt>
    <dgm:pt modelId="{B11CFAC8-BB67-4421-A2B9-482B4FFCFF79}" type="pres">
      <dgm:prSet presAssocID="{3E31F92E-94F2-4968-AC5C-24D3E2CFE3C7}" presName="childText" presStyleLbl="bgAcc1" presStyleIdx="6" presStyleCnt="11" custScaleX="213441" custScaleY="16147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8E1C907-E6C8-4DD8-A900-A15F8505B961}" type="pres">
      <dgm:prSet presAssocID="{44D02252-EE3B-4397-97B9-7D5F79CF8611}" presName="Name13" presStyleLbl="parChTrans1D2" presStyleIdx="7" presStyleCnt="11"/>
      <dgm:spPr/>
      <dgm:t>
        <a:bodyPr/>
        <a:lstStyle/>
        <a:p>
          <a:endParaRPr lang="bg-BG"/>
        </a:p>
      </dgm:t>
    </dgm:pt>
    <dgm:pt modelId="{A170581F-DE25-4C54-A471-2F4E1329C744}" type="pres">
      <dgm:prSet presAssocID="{7511DFE2-3C29-4F78-B1C7-B474096D46E3}" presName="childText" presStyleLbl="bgAcc1" presStyleIdx="7" presStyleCnt="11" custScaleX="213441" custScaleY="16147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8E86257-A460-4A8D-A03A-11FF7AA3C23B}" type="pres">
      <dgm:prSet presAssocID="{A22114B7-D86C-4FF0-A11E-726BC5C238DA}" presName="Name13" presStyleLbl="parChTrans1D2" presStyleIdx="8" presStyleCnt="11"/>
      <dgm:spPr/>
      <dgm:t>
        <a:bodyPr/>
        <a:lstStyle/>
        <a:p>
          <a:endParaRPr lang="bg-BG"/>
        </a:p>
      </dgm:t>
    </dgm:pt>
    <dgm:pt modelId="{BA71E30C-6AC2-4D76-A749-D9649829CCE1}" type="pres">
      <dgm:prSet presAssocID="{D9795662-ABDF-499C-8176-4D531CFEB234}" presName="childText" presStyleLbl="bgAcc1" presStyleIdx="8" presStyleCnt="11" custScaleX="213441" custScaleY="16147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0DB735F-84AE-4A16-B0FA-D46974725583}" type="pres">
      <dgm:prSet presAssocID="{D174A7D3-F86E-43F3-AA9C-27B28E975BAB}" presName="root" presStyleCnt="0"/>
      <dgm:spPr/>
    </dgm:pt>
    <dgm:pt modelId="{877822A5-AC60-48E1-8AA1-0F7D1520CEE5}" type="pres">
      <dgm:prSet presAssocID="{D174A7D3-F86E-43F3-AA9C-27B28E975BAB}" presName="rootComposite" presStyleCnt="0"/>
      <dgm:spPr/>
    </dgm:pt>
    <dgm:pt modelId="{403BB2A4-0029-4E29-918A-FE8FF3DB90C6}" type="pres">
      <dgm:prSet presAssocID="{D174A7D3-F86E-43F3-AA9C-27B28E975BAB}" presName="rootText" presStyleLbl="node1" presStyleIdx="3" presStyleCnt="4" custScaleX="184274" custScaleY="227625"/>
      <dgm:spPr/>
      <dgm:t>
        <a:bodyPr/>
        <a:lstStyle/>
        <a:p>
          <a:endParaRPr lang="bg-BG"/>
        </a:p>
      </dgm:t>
    </dgm:pt>
    <dgm:pt modelId="{CFA15DFD-4318-455B-BB3D-2F6EBF0E61E8}" type="pres">
      <dgm:prSet presAssocID="{D174A7D3-F86E-43F3-AA9C-27B28E975BAB}" presName="rootConnector" presStyleLbl="node1" presStyleIdx="3" presStyleCnt="4"/>
      <dgm:spPr/>
      <dgm:t>
        <a:bodyPr/>
        <a:lstStyle/>
        <a:p>
          <a:endParaRPr lang="bg-BG"/>
        </a:p>
      </dgm:t>
    </dgm:pt>
    <dgm:pt modelId="{9FCEDF54-4D80-48ED-ABD5-0B65B56F69CE}" type="pres">
      <dgm:prSet presAssocID="{D174A7D3-F86E-43F3-AA9C-27B28E975BAB}" presName="childShape" presStyleCnt="0"/>
      <dgm:spPr/>
    </dgm:pt>
    <dgm:pt modelId="{B9C6DA67-3493-4046-BF0E-2CC8A32C8FD5}" type="pres">
      <dgm:prSet presAssocID="{DA31B2B5-844A-458E-8FBB-F0C3823D6BA7}" presName="Name13" presStyleLbl="parChTrans1D2" presStyleIdx="9" presStyleCnt="11"/>
      <dgm:spPr/>
      <dgm:t>
        <a:bodyPr/>
        <a:lstStyle/>
        <a:p>
          <a:endParaRPr lang="bg-BG"/>
        </a:p>
      </dgm:t>
    </dgm:pt>
    <dgm:pt modelId="{A7B7EBF5-C324-45BB-97A1-62B8E463AB53}" type="pres">
      <dgm:prSet presAssocID="{2649B29E-9680-4B2F-8D09-5CD3C8F7F76A}" presName="childText" presStyleLbl="bgAcc1" presStyleIdx="9" presStyleCnt="11" custScaleX="213441" custScaleY="16147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221A4AA-1F37-4A81-BFBF-B26B70622365}" type="pres">
      <dgm:prSet presAssocID="{1E5D8151-18B0-4C02-A347-20ACEBC71428}" presName="Name13" presStyleLbl="parChTrans1D2" presStyleIdx="10" presStyleCnt="11"/>
      <dgm:spPr/>
      <dgm:t>
        <a:bodyPr/>
        <a:lstStyle/>
        <a:p>
          <a:endParaRPr lang="bg-BG"/>
        </a:p>
      </dgm:t>
    </dgm:pt>
    <dgm:pt modelId="{B89910C5-6B4C-4CB5-B69D-8E1794E82B14}" type="pres">
      <dgm:prSet presAssocID="{70234A20-D489-48A7-9E76-31A8DAB5F108}" presName="childText" presStyleLbl="bgAcc1" presStyleIdx="10" presStyleCnt="11" custScaleX="213441" custScaleY="16147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3CB2E928-A1DA-4D03-AA28-1F90C727B487}" type="presOf" srcId="{653013C3-CEBB-4B53-AADF-14B7BDD1CBD4}" destId="{6E800DBD-1F2E-43FA-90C8-2934CFACB506}" srcOrd="0" destOrd="0" presId="urn:microsoft.com/office/officeart/2005/8/layout/hierarchy3"/>
    <dgm:cxn modelId="{1FECECD2-A891-4EAD-99D5-B42F898B4A7F}" type="presOf" srcId="{4DAEE2F7-7C95-45CB-BEC8-BC21A79FB345}" destId="{D6D35FBF-4D2D-4817-AFF6-72618C78EDCA}" srcOrd="0" destOrd="0" presId="urn:microsoft.com/office/officeart/2005/8/layout/hierarchy3"/>
    <dgm:cxn modelId="{87604C09-FE5A-408D-B29D-7B9B2BEE3A28}" srcId="{F3B7544A-5D81-4868-B18E-B08F90658321}" destId="{B08C6677-0307-4BF9-A931-3DCCB504CFC4}" srcOrd="1" destOrd="0" parTransId="{CA0DEF31-DC15-4557-B3DF-6109729721BC}" sibTransId="{70586294-556C-42FE-9892-33BFF02FE9FE}"/>
    <dgm:cxn modelId="{CEC072FA-4CAA-4553-BA95-9FCAA4426B1D}" srcId="{80F2FC4B-6C5C-4166-A0B0-C8498C88D932}" destId="{C9C8FA8D-5DFD-4807-B213-980D2695E587}" srcOrd="0" destOrd="0" parTransId="{EBA9D958-64FF-4B4F-A916-B2880226210E}" sibTransId="{E37048BF-8703-4B0F-AADA-87B1352B417E}"/>
    <dgm:cxn modelId="{4D0A7B8C-25D0-45D7-B4ED-F1DD904674B7}" type="presOf" srcId="{BCC57B28-AF8A-4963-BAE7-6F3EE770880A}" destId="{56EB4F85-956A-461B-A72A-797D36FA32F8}" srcOrd="0" destOrd="0" presId="urn:microsoft.com/office/officeart/2005/8/layout/hierarchy3"/>
    <dgm:cxn modelId="{23EB67E0-9007-452F-9BA9-01379582F79B}" type="presOf" srcId="{08A74EF6-46F6-4347-AAA0-A81E2A4E81B1}" destId="{68ADB9E3-DDFA-4BA3-9C56-FA44D5B36BBE}" srcOrd="0" destOrd="0" presId="urn:microsoft.com/office/officeart/2005/8/layout/hierarchy3"/>
    <dgm:cxn modelId="{24E68EC1-6C1A-4417-B8D6-5DBB46468623}" type="presOf" srcId="{0E8F0D2F-1BAA-4F69-B4EA-FFE3E6AB04A8}" destId="{D1099057-D602-4EA6-AA1A-1FE069565D43}" srcOrd="0" destOrd="0" presId="urn:microsoft.com/office/officeart/2005/8/layout/hierarchy3"/>
    <dgm:cxn modelId="{05D2D7AE-2EAF-45CF-A3AB-5881D81D80D5}" srcId="{CF3E6715-E0FD-47DA-90EB-5FC3078B4308}" destId="{80F2FC4B-6C5C-4166-A0B0-C8498C88D932}" srcOrd="1" destOrd="0" parTransId="{4418C181-B003-4DFE-8768-4F52B345FA00}" sibTransId="{CB8D9B5A-4387-4CCE-9E56-F5FCD59295A1}"/>
    <dgm:cxn modelId="{F7895D34-7E70-42F5-9D81-B8AC1525EF26}" srcId="{0E8F0D2F-1BAA-4F69-B4EA-FFE3E6AB04A8}" destId="{7511DFE2-3C29-4F78-B1C7-B474096D46E3}" srcOrd="1" destOrd="0" parTransId="{44D02252-EE3B-4397-97B9-7D5F79CF8611}" sibTransId="{BE4F79C9-4C9C-49D4-BBC7-BDBB7A83EB39}"/>
    <dgm:cxn modelId="{83373DB4-A039-4109-BB42-F0494D9ADABA}" srcId="{08A74EF6-46F6-4347-AAA0-A81E2A4E81B1}" destId="{CF3E6715-E0FD-47DA-90EB-5FC3078B4308}" srcOrd="0" destOrd="0" parTransId="{8B9AB020-7201-4A24-ACCF-1D37999FA889}" sibTransId="{5E20C9DC-6EF9-4E14-9E2F-AECE3F1CD597}"/>
    <dgm:cxn modelId="{1A719F84-9873-4C35-91C7-C900C09AE40F}" type="presOf" srcId="{CF3E6715-E0FD-47DA-90EB-5FC3078B4308}" destId="{60CB373E-AD21-48BA-A153-827F70C4A4D4}" srcOrd="1" destOrd="0" presId="urn:microsoft.com/office/officeart/2005/8/layout/hierarchy3"/>
    <dgm:cxn modelId="{3E14330E-EC5E-458A-A6E7-71E3601520F5}" type="presOf" srcId="{D174A7D3-F86E-43F3-AA9C-27B28E975BAB}" destId="{403BB2A4-0029-4E29-918A-FE8FF3DB90C6}" srcOrd="0" destOrd="0" presId="urn:microsoft.com/office/officeart/2005/8/layout/hierarchy3"/>
    <dgm:cxn modelId="{CDF1A43D-8A13-4CDB-B475-A7774DAE79D5}" type="presOf" srcId="{2649B29E-9680-4B2F-8D09-5CD3C8F7F76A}" destId="{A7B7EBF5-C324-45BB-97A1-62B8E463AB53}" srcOrd="0" destOrd="0" presId="urn:microsoft.com/office/officeart/2005/8/layout/hierarchy3"/>
    <dgm:cxn modelId="{CD759A51-B256-4BBE-A8A5-9075FD6F3115}" type="presOf" srcId="{27736976-5352-4F2F-9BCE-677984985A33}" destId="{4B8CDD7E-0F22-40B6-9DA8-B14A3D84898E}" srcOrd="0" destOrd="0" presId="urn:microsoft.com/office/officeart/2005/8/layout/hierarchy3"/>
    <dgm:cxn modelId="{0AEDF63B-3FF1-4B16-A8F6-EBA0C8BE9462}" srcId="{08A74EF6-46F6-4347-AAA0-A81E2A4E81B1}" destId="{0E8F0D2F-1BAA-4F69-B4EA-FFE3E6AB04A8}" srcOrd="2" destOrd="0" parTransId="{23CC9259-419A-4FC1-B293-BC07A7133AB6}" sibTransId="{79891798-AF1C-4CF6-B552-EEC753D34E68}"/>
    <dgm:cxn modelId="{DD002D5F-F65D-4129-9762-7A6B88413D7E}" type="presOf" srcId="{0E8F0D2F-1BAA-4F69-B4EA-FFE3E6AB04A8}" destId="{C394ECFE-0F19-4A96-B662-B7E63FEF33B1}" srcOrd="1" destOrd="0" presId="urn:microsoft.com/office/officeart/2005/8/layout/hierarchy3"/>
    <dgm:cxn modelId="{92B4B9FB-64C9-4905-B34B-D67409892421}" srcId="{D174A7D3-F86E-43F3-AA9C-27B28E975BAB}" destId="{2649B29E-9680-4B2F-8D09-5CD3C8F7F76A}" srcOrd="0" destOrd="0" parTransId="{DA31B2B5-844A-458E-8FBB-F0C3823D6BA7}" sibTransId="{D44F827D-1E85-422B-B5FB-888BB3482D00}"/>
    <dgm:cxn modelId="{6036BC69-D1AE-40B0-97EE-07973D3F638A}" type="presOf" srcId="{C0CEB4F8-06BE-43DA-B8EF-217732BC9F73}" destId="{9CEC92BA-5BCD-4C6F-8228-F8CB35B2C7AA}" srcOrd="0" destOrd="0" presId="urn:microsoft.com/office/officeart/2005/8/layout/hierarchy3"/>
    <dgm:cxn modelId="{D22EF258-790B-49E5-AAEC-8509A3EC106C}" type="presOf" srcId="{44D02252-EE3B-4397-97B9-7D5F79CF8611}" destId="{98E1C907-E6C8-4DD8-A900-A15F8505B961}" srcOrd="0" destOrd="0" presId="urn:microsoft.com/office/officeart/2005/8/layout/hierarchy3"/>
    <dgm:cxn modelId="{4C78EE3A-E4C6-434E-8978-8691D2E74512}" type="presOf" srcId="{80F2FC4B-6C5C-4166-A0B0-C8498C88D932}" destId="{04B5D40F-95F3-41BB-8366-E2FC6BAF9F74}" srcOrd="0" destOrd="0" presId="urn:microsoft.com/office/officeart/2005/8/layout/hierarchy3"/>
    <dgm:cxn modelId="{66DFE591-4401-482E-99D3-78DC32D87B34}" type="presOf" srcId="{70234A20-D489-48A7-9E76-31A8DAB5F108}" destId="{B89910C5-6B4C-4CB5-B69D-8E1794E82B14}" srcOrd="0" destOrd="0" presId="urn:microsoft.com/office/officeart/2005/8/layout/hierarchy3"/>
    <dgm:cxn modelId="{A70AB219-1B0F-4349-B08F-AEFA5224948A}" type="presOf" srcId="{1E5D8151-18B0-4C02-A347-20ACEBC71428}" destId="{9221A4AA-1F37-4A81-BFBF-B26B70622365}" srcOrd="0" destOrd="0" presId="urn:microsoft.com/office/officeart/2005/8/layout/hierarchy3"/>
    <dgm:cxn modelId="{37A8E4CC-167C-4CD4-A96A-AE4E079B9B5B}" type="presOf" srcId="{CF3E6715-E0FD-47DA-90EB-5FC3078B4308}" destId="{11DEF316-2395-435F-8D78-9D5BD3B0ED37}" srcOrd="0" destOrd="0" presId="urn:microsoft.com/office/officeart/2005/8/layout/hierarchy3"/>
    <dgm:cxn modelId="{CA507557-FED1-490E-8F95-B4E6114CCED1}" type="presOf" srcId="{7511DFE2-3C29-4F78-B1C7-B474096D46E3}" destId="{A170581F-DE25-4C54-A471-2F4E1329C744}" srcOrd="0" destOrd="0" presId="urn:microsoft.com/office/officeart/2005/8/layout/hierarchy3"/>
    <dgm:cxn modelId="{33D7F9A1-77C6-476D-8EC5-29DB4D253710}" type="presOf" srcId="{DDA423AD-73A7-40DF-9578-010DA2A9673E}" destId="{CB7A5E0C-138C-45C7-BC4D-16DDB578B2AF}" srcOrd="0" destOrd="0" presId="urn:microsoft.com/office/officeart/2005/8/layout/hierarchy3"/>
    <dgm:cxn modelId="{C71825B7-18DA-4B53-960C-417D996B8939}" type="presOf" srcId="{F3B7544A-5D81-4868-B18E-B08F90658321}" destId="{8CC4E787-0951-4895-9BAD-B4F2BCFEA124}" srcOrd="0" destOrd="0" presId="urn:microsoft.com/office/officeart/2005/8/layout/hierarchy3"/>
    <dgm:cxn modelId="{D2855BD9-DE7F-4C35-BD31-16F9DF62796B}" srcId="{08A74EF6-46F6-4347-AAA0-A81E2A4E81B1}" destId="{D174A7D3-F86E-43F3-AA9C-27B28E975BAB}" srcOrd="3" destOrd="0" parTransId="{F6AD0531-658E-41F6-946F-94A8A0C4E770}" sibTransId="{739E6575-0041-4197-A4FE-8B3CA4698F9D}"/>
    <dgm:cxn modelId="{A66FAC6F-FBD9-4949-8CFC-5D945EA62124}" type="presOf" srcId="{CA0DEF31-DC15-4557-B3DF-6109729721BC}" destId="{9B37CF10-2EFB-4151-B0EF-04172DFBB280}" srcOrd="0" destOrd="0" presId="urn:microsoft.com/office/officeart/2005/8/layout/hierarchy3"/>
    <dgm:cxn modelId="{54A9C127-6127-46CA-B579-C4B9A9506955}" srcId="{CF3E6715-E0FD-47DA-90EB-5FC3078B4308}" destId="{653013C3-CEBB-4B53-AADF-14B7BDD1CBD4}" srcOrd="3" destOrd="0" parTransId="{C437A02F-17E6-418A-B4FD-ED4BE5FC726C}" sibTransId="{FEFE779A-0947-48C1-B9DE-33397E55A1D3}"/>
    <dgm:cxn modelId="{A7A62FD6-1699-4A55-A213-0590BEB93994}" srcId="{0E8F0D2F-1BAA-4F69-B4EA-FFE3E6AB04A8}" destId="{D9795662-ABDF-499C-8176-4D531CFEB234}" srcOrd="2" destOrd="0" parTransId="{A22114B7-D86C-4FF0-A11E-726BC5C238DA}" sibTransId="{2998D84C-2418-413D-A1E6-F939E9ECE071}"/>
    <dgm:cxn modelId="{FA717651-4F2C-4CBB-BE54-58129585441A}" srcId="{D174A7D3-F86E-43F3-AA9C-27B28E975BAB}" destId="{70234A20-D489-48A7-9E76-31A8DAB5F108}" srcOrd="1" destOrd="0" parTransId="{1E5D8151-18B0-4C02-A347-20ACEBC71428}" sibTransId="{881D17AB-1FD8-48D3-8005-AABE33DD0AD5}"/>
    <dgm:cxn modelId="{106C9298-CAF5-4BF3-8B08-175F8909CF2F}" type="presOf" srcId="{D174A7D3-F86E-43F3-AA9C-27B28E975BAB}" destId="{CFA15DFD-4318-455B-BB3D-2F6EBF0E61E8}" srcOrd="1" destOrd="0" presId="urn:microsoft.com/office/officeart/2005/8/layout/hierarchy3"/>
    <dgm:cxn modelId="{61BAB9CD-4DD4-42E6-A18C-A5C5630CE44F}" srcId="{0E8F0D2F-1BAA-4F69-B4EA-FFE3E6AB04A8}" destId="{3E31F92E-94F2-4968-AC5C-24D3E2CFE3C7}" srcOrd="0" destOrd="0" parTransId="{BCC57B28-AF8A-4963-BAE7-6F3EE770880A}" sibTransId="{56889F0D-D979-4786-830A-BC44EFCE3EEB}"/>
    <dgm:cxn modelId="{7AD3F0CB-9E73-427B-8F8B-E3E6C1A187E1}" type="presOf" srcId="{F3B7544A-5D81-4868-B18E-B08F90658321}" destId="{B58276D2-3A0C-40D5-9244-D60992E2F727}" srcOrd="1" destOrd="0" presId="urn:microsoft.com/office/officeart/2005/8/layout/hierarchy3"/>
    <dgm:cxn modelId="{4FD116E4-F99C-4BE0-9101-46E9098F7767}" type="presOf" srcId="{1FA0DED6-6824-4473-A0A5-A82ECE5782CD}" destId="{5E5ADF37-53EA-4146-89E1-AEBF1FA4D903}" srcOrd="0" destOrd="0" presId="urn:microsoft.com/office/officeart/2005/8/layout/hierarchy3"/>
    <dgm:cxn modelId="{3437F67D-BFC1-46A7-A0C3-C97E985190B4}" type="presOf" srcId="{C437A02F-17E6-418A-B4FD-ED4BE5FC726C}" destId="{FD412382-E381-49ED-B1CD-65DAC4A33B6E}" srcOrd="0" destOrd="0" presId="urn:microsoft.com/office/officeart/2005/8/layout/hierarchy3"/>
    <dgm:cxn modelId="{D7715652-1C7B-47CE-B1DC-307F9A0D6044}" type="presOf" srcId="{D9795662-ABDF-499C-8176-4D531CFEB234}" destId="{BA71E30C-6AC2-4D76-A749-D9649829CCE1}" srcOrd="0" destOrd="0" presId="urn:microsoft.com/office/officeart/2005/8/layout/hierarchy3"/>
    <dgm:cxn modelId="{C2CB81BF-99E0-4F8C-A28B-9F13E1B1D457}" type="presOf" srcId="{3E31F92E-94F2-4968-AC5C-24D3E2CFE3C7}" destId="{B11CFAC8-BB67-4421-A2B9-482B4FFCFF79}" srcOrd="0" destOrd="0" presId="urn:microsoft.com/office/officeart/2005/8/layout/hierarchy3"/>
    <dgm:cxn modelId="{13D98600-316B-459F-A7D6-D8F5C6D45CFF}" type="presOf" srcId="{A22114B7-D86C-4FF0-A11E-726BC5C238DA}" destId="{A8E86257-A460-4A8D-A03A-11FF7AA3C23B}" srcOrd="0" destOrd="0" presId="urn:microsoft.com/office/officeart/2005/8/layout/hierarchy3"/>
    <dgm:cxn modelId="{27472B9C-AFDC-42E9-A392-E2A4DDBF20C4}" srcId="{CF3E6715-E0FD-47DA-90EB-5FC3078B4308}" destId="{27736976-5352-4F2F-9BCE-677984985A33}" srcOrd="2" destOrd="0" parTransId="{DDA423AD-73A7-40DF-9578-010DA2A9673E}" sibTransId="{EAE0CE91-92FD-4A38-9C4C-B117ACE98FD5}"/>
    <dgm:cxn modelId="{28DAE253-276C-46F0-ADB0-07D32D530E72}" srcId="{08A74EF6-46F6-4347-AAA0-A81E2A4E81B1}" destId="{F3B7544A-5D81-4868-B18E-B08F90658321}" srcOrd="1" destOrd="0" parTransId="{4088871C-BA88-444A-B56D-2178591ACA45}" sibTransId="{1A8CDC3B-0681-4DAC-9808-7196A391DC6B}"/>
    <dgm:cxn modelId="{77EC3A9F-A197-4022-A9A9-ED1BB6AD1227}" type="presOf" srcId="{4418C181-B003-4DFE-8768-4F52B345FA00}" destId="{90594B28-2C80-43B2-9972-72140E21EDCD}" srcOrd="0" destOrd="0" presId="urn:microsoft.com/office/officeart/2005/8/layout/hierarchy3"/>
    <dgm:cxn modelId="{723C8E0D-F62D-4AE9-A2A6-12FE656F6076}" srcId="{CF3E6715-E0FD-47DA-90EB-5FC3078B4308}" destId="{4DAEE2F7-7C95-45CB-BEC8-BC21A79FB345}" srcOrd="0" destOrd="0" parTransId="{C0CEB4F8-06BE-43DA-B8EF-217732BC9F73}" sibTransId="{C127128C-C7BB-424D-A7B5-D57450457225}"/>
    <dgm:cxn modelId="{F862E95C-5392-4DEF-8B62-AE53022E7DEC}" type="presOf" srcId="{B08C6677-0307-4BF9-A931-3DCCB504CFC4}" destId="{498AF737-7493-4CAB-B732-33D584F802A9}" srcOrd="0" destOrd="0" presId="urn:microsoft.com/office/officeart/2005/8/layout/hierarchy3"/>
    <dgm:cxn modelId="{A052106B-BC7E-448A-8860-C4A99E2810A1}" srcId="{80F2FC4B-6C5C-4166-A0B0-C8498C88D932}" destId="{04398C89-E15D-4328-A0BB-C75E0AE8FCD6}" srcOrd="1" destOrd="0" parTransId="{E0D21CDA-337D-4E37-9988-972C62679F88}" sibTransId="{EEF8F4B9-BC6C-4E64-8DDF-0F43E23A34A6}"/>
    <dgm:cxn modelId="{9C5340F8-A77F-468D-A0FB-68A0BA2E7F20}" type="presOf" srcId="{6BFC9063-96D7-42BD-BA33-4558585BA08B}" destId="{892FB8B5-5C2F-463C-BAE9-3D64DA28C3DB}" srcOrd="0" destOrd="0" presId="urn:microsoft.com/office/officeart/2005/8/layout/hierarchy3"/>
    <dgm:cxn modelId="{231AA150-0551-4D78-A6B9-583ABE786C71}" type="presOf" srcId="{C9C8FA8D-5DFD-4807-B213-980D2695E587}" destId="{04B5D40F-95F3-41BB-8366-E2FC6BAF9F74}" srcOrd="0" destOrd="1" presId="urn:microsoft.com/office/officeart/2005/8/layout/hierarchy3"/>
    <dgm:cxn modelId="{096C25F2-6E77-4C68-8FA4-13F04B5655DE}" type="presOf" srcId="{DA31B2B5-844A-458E-8FBB-F0C3823D6BA7}" destId="{B9C6DA67-3493-4046-BF0E-2CC8A32C8FD5}" srcOrd="0" destOrd="0" presId="urn:microsoft.com/office/officeart/2005/8/layout/hierarchy3"/>
    <dgm:cxn modelId="{92239F38-7B11-4789-8DFC-49064181F90A}" srcId="{F3B7544A-5D81-4868-B18E-B08F90658321}" destId="{1FA0DED6-6824-4473-A0A5-A82ECE5782CD}" srcOrd="0" destOrd="0" parTransId="{6BFC9063-96D7-42BD-BA33-4558585BA08B}" sibTransId="{52FBA66F-447D-47A5-BE15-AB0B8D7E0737}"/>
    <dgm:cxn modelId="{87E9F49D-96D7-4376-BA09-343A700C52EE}" type="presOf" srcId="{04398C89-E15D-4328-A0BB-C75E0AE8FCD6}" destId="{04B5D40F-95F3-41BB-8366-E2FC6BAF9F74}" srcOrd="0" destOrd="2" presId="urn:microsoft.com/office/officeart/2005/8/layout/hierarchy3"/>
    <dgm:cxn modelId="{0628D9E1-DD17-4C46-8BAF-14078C3410F4}" type="presParOf" srcId="{68ADB9E3-DDFA-4BA3-9C56-FA44D5B36BBE}" destId="{5539FDC5-9B1B-408D-A619-F38FAFA7A1D8}" srcOrd="0" destOrd="0" presId="urn:microsoft.com/office/officeart/2005/8/layout/hierarchy3"/>
    <dgm:cxn modelId="{B4B065DC-D28B-4D67-B434-ED531559FCB3}" type="presParOf" srcId="{5539FDC5-9B1B-408D-A619-F38FAFA7A1D8}" destId="{DCF87658-EEFC-4124-A4DD-D1F5DC664367}" srcOrd="0" destOrd="0" presId="urn:microsoft.com/office/officeart/2005/8/layout/hierarchy3"/>
    <dgm:cxn modelId="{83BEBA3B-55F5-43A5-ADC0-A26D34ED289B}" type="presParOf" srcId="{DCF87658-EEFC-4124-A4DD-D1F5DC664367}" destId="{11DEF316-2395-435F-8D78-9D5BD3B0ED37}" srcOrd="0" destOrd="0" presId="urn:microsoft.com/office/officeart/2005/8/layout/hierarchy3"/>
    <dgm:cxn modelId="{9B455ADE-11B4-4C75-A0EF-05B19D2858D9}" type="presParOf" srcId="{DCF87658-EEFC-4124-A4DD-D1F5DC664367}" destId="{60CB373E-AD21-48BA-A153-827F70C4A4D4}" srcOrd="1" destOrd="0" presId="urn:microsoft.com/office/officeart/2005/8/layout/hierarchy3"/>
    <dgm:cxn modelId="{3F2588F5-64F7-499D-8084-0887F2EF5FDF}" type="presParOf" srcId="{5539FDC5-9B1B-408D-A619-F38FAFA7A1D8}" destId="{96B51DFE-CFFB-4A05-B1C5-4FE6DABA53F3}" srcOrd="1" destOrd="0" presId="urn:microsoft.com/office/officeart/2005/8/layout/hierarchy3"/>
    <dgm:cxn modelId="{FB43641A-072B-41C5-BAAE-65A2F8D9A692}" type="presParOf" srcId="{96B51DFE-CFFB-4A05-B1C5-4FE6DABA53F3}" destId="{9CEC92BA-5BCD-4C6F-8228-F8CB35B2C7AA}" srcOrd="0" destOrd="0" presId="urn:microsoft.com/office/officeart/2005/8/layout/hierarchy3"/>
    <dgm:cxn modelId="{55E7CD95-4A42-42ED-9DC3-BAB38D6E85B5}" type="presParOf" srcId="{96B51DFE-CFFB-4A05-B1C5-4FE6DABA53F3}" destId="{D6D35FBF-4D2D-4817-AFF6-72618C78EDCA}" srcOrd="1" destOrd="0" presId="urn:microsoft.com/office/officeart/2005/8/layout/hierarchy3"/>
    <dgm:cxn modelId="{8514026A-C2CD-4E3C-BD31-E378306A831E}" type="presParOf" srcId="{96B51DFE-CFFB-4A05-B1C5-4FE6DABA53F3}" destId="{90594B28-2C80-43B2-9972-72140E21EDCD}" srcOrd="2" destOrd="0" presId="urn:microsoft.com/office/officeart/2005/8/layout/hierarchy3"/>
    <dgm:cxn modelId="{9BDDFB2C-8F99-4F8A-A129-F3B66E9CC841}" type="presParOf" srcId="{96B51DFE-CFFB-4A05-B1C5-4FE6DABA53F3}" destId="{04B5D40F-95F3-41BB-8366-E2FC6BAF9F74}" srcOrd="3" destOrd="0" presId="urn:microsoft.com/office/officeart/2005/8/layout/hierarchy3"/>
    <dgm:cxn modelId="{A1168116-D3C9-4432-8ABA-768B4A8B1D33}" type="presParOf" srcId="{96B51DFE-CFFB-4A05-B1C5-4FE6DABA53F3}" destId="{CB7A5E0C-138C-45C7-BC4D-16DDB578B2AF}" srcOrd="4" destOrd="0" presId="urn:microsoft.com/office/officeart/2005/8/layout/hierarchy3"/>
    <dgm:cxn modelId="{FBCE395A-162C-4A1A-9591-C5F0F9A32493}" type="presParOf" srcId="{96B51DFE-CFFB-4A05-B1C5-4FE6DABA53F3}" destId="{4B8CDD7E-0F22-40B6-9DA8-B14A3D84898E}" srcOrd="5" destOrd="0" presId="urn:microsoft.com/office/officeart/2005/8/layout/hierarchy3"/>
    <dgm:cxn modelId="{DBD541EA-37DD-4771-B5A6-958BDF577394}" type="presParOf" srcId="{96B51DFE-CFFB-4A05-B1C5-4FE6DABA53F3}" destId="{FD412382-E381-49ED-B1CD-65DAC4A33B6E}" srcOrd="6" destOrd="0" presId="urn:microsoft.com/office/officeart/2005/8/layout/hierarchy3"/>
    <dgm:cxn modelId="{940848A6-1522-4490-A403-E1C2AF754913}" type="presParOf" srcId="{96B51DFE-CFFB-4A05-B1C5-4FE6DABA53F3}" destId="{6E800DBD-1F2E-43FA-90C8-2934CFACB506}" srcOrd="7" destOrd="0" presId="urn:microsoft.com/office/officeart/2005/8/layout/hierarchy3"/>
    <dgm:cxn modelId="{740F6046-A0E8-4FDB-B5BB-35BAA6E0B3AA}" type="presParOf" srcId="{68ADB9E3-DDFA-4BA3-9C56-FA44D5B36BBE}" destId="{B3879BFA-DCF5-4628-914F-1E8D03C1826A}" srcOrd="1" destOrd="0" presId="urn:microsoft.com/office/officeart/2005/8/layout/hierarchy3"/>
    <dgm:cxn modelId="{ACFECCC9-9C82-42C3-B09E-099686655B3E}" type="presParOf" srcId="{B3879BFA-DCF5-4628-914F-1E8D03C1826A}" destId="{2FAFFF1D-8F60-4118-A4C8-31B464C3A15C}" srcOrd="0" destOrd="0" presId="urn:microsoft.com/office/officeart/2005/8/layout/hierarchy3"/>
    <dgm:cxn modelId="{C507EE5C-E0A8-4F83-9749-E00F93DEDAC0}" type="presParOf" srcId="{2FAFFF1D-8F60-4118-A4C8-31B464C3A15C}" destId="{8CC4E787-0951-4895-9BAD-B4F2BCFEA124}" srcOrd="0" destOrd="0" presId="urn:microsoft.com/office/officeart/2005/8/layout/hierarchy3"/>
    <dgm:cxn modelId="{1C696012-CC15-4F7A-B199-B421762762F0}" type="presParOf" srcId="{2FAFFF1D-8F60-4118-A4C8-31B464C3A15C}" destId="{B58276D2-3A0C-40D5-9244-D60992E2F727}" srcOrd="1" destOrd="0" presId="urn:microsoft.com/office/officeart/2005/8/layout/hierarchy3"/>
    <dgm:cxn modelId="{F115A6D4-6EC0-414D-81D4-1BBC728D4152}" type="presParOf" srcId="{B3879BFA-DCF5-4628-914F-1E8D03C1826A}" destId="{985B9A47-502D-4DC3-B5F6-F270A5D2B5B7}" srcOrd="1" destOrd="0" presId="urn:microsoft.com/office/officeart/2005/8/layout/hierarchy3"/>
    <dgm:cxn modelId="{BC12A1B4-1EF3-4762-B1F5-CB662194813F}" type="presParOf" srcId="{985B9A47-502D-4DC3-B5F6-F270A5D2B5B7}" destId="{892FB8B5-5C2F-463C-BAE9-3D64DA28C3DB}" srcOrd="0" destOrd="0" presId="urn:microsoft.com/office/officeart/2005/8/layout/hierarchy3"/>
    <dgm:cxn modelId="{459DC6C2-A54A-4289-82DA-18FA40BF3A79}" type="presParOf" srcId="{985B9A47-502D-4DC3-B5F6-F270A5D2B5B7}" destId="{5E5ADF37-53EA-4146-89E1-AEBF1FA4D903}" srcOrd="1" destOrd="0" presId="urn:microsoft.com/office/officeart/2005/8/layout/hierarchy3"/>
    <dgm:cxn modelId="{8832FFC6-4266-46E9-8E20-651FEA77B3D4}" type="presParOf" srcId="{985B9A47-502D-4DC3-B5F6-F270A5D2B5B7}" destId="{9B37CF10-2EFB-4151-B0EF-04172DFBB280}" srcOrd="2" destOrd="0" presId="urn:microsoft.com/office/officeart/2005/8/layout/hierarchy3"/>
    <dgm:cxn modelId="{F9CE4DA8-4D75-4FF3-8107-7F8E1F0D3942}" type="presParOf" srcId="{985B9A47-502D-4DC3-B5F6-F270A5D2B5B7}" destId="{498AF737-7493-4CAB-B732-33D584F802A9}" srcOrd="3" destOrd="0" presId="urn:microsoft.com/office/officeart/2005/8/layout/hierarchy3"/>
    <dgm:cxn modelId="{FF931D4B-AFD6-42E9-BB12-E886175B5C17}" type="presParOf" srcId="{68ADB9E3-DDFA-4BA3-9C56-FA44D5B36BBE}" destId="{BC7CFDE8-F8C2-4208-AE2F-87A581A48F89}" srcOrd="2" destOrd="0" presId="urn:microsoft.com/office/officeart/2005/8/layout/hierarchy3"/>
    <dgm:cxn modelId="{FC07DC08-2B2E-47D1-B4D0-E6E177622E98}" type="presParOf" srcId="{BC7CFDE8-F8C2-4208-AE2F-87A581A48F89}" destId="{687EAE49-F103-4F24-81C4-A0F8CCB703E4}" srcOrd="0" destOrd="0" presId="urn:microsoft.com/office/officeart/2005/8/layout/hierarchy3"/>
    <dgm:cxn modelId="{78C3F341-79EC-4D24-8FDD-5BE6DC66608C}" type="presParOf" srcId="{687EAE49-F103-4F24-81C4-A0F8CCB703E4}" destId="{D1099057-D602-4EA6-AA1A-1FE069565D43}" srcOrd="0" destOrd="0" presId="urn:microsoft.com/office/officeart/2005/8/layout/hierarchy3"/>
    <dgm:cxn modelId="{966B9630-590F-4A0A-B729-C22BC87733FD}" type="presParOf" srcId="{687EAE49-F103-4F24-81C4-A0F8CCB703E4}" destId="{C394ECFE-0F19-4A96-B662-B7E63FEF33B1}" srcOrd="1" destOrd="0" presId="urn:microsoft.com/office/officeart/2005/8/layout/hierarchy3"/>
    <dgm:cxn modelId="{8D06CC88-A53B-4154-9A49-84C08DB1F46E}" type="presParOf" srcId="{BC7CFDE8-F8C2-4208-AE2F-87A581A48F89}" destId="{5793F637-98E5-4929-9945-46945B160767}" srcOrd="1" destOrd="0" presId="urn:microsoft.com/office/officeart/2005/8/layout/hierarchy3"/>
    <dgm:cxn modelId="{84427C6A-3132-4377-A353-5D1BD6117B06}" type="presParOf" srcId="{5793F637-98E5-4929-9945-46945B160767}" destId="{56EB4F85-956A-461B-A72A-797D36FA32F8}" srcOrd="0" destOrd="0" presId="urn:microsoft.com/office/officeart/2005/8/layout/hierarchy3"/>
    <dgm:cxn modelId="{204F5E13-D831-4E3C-AF72-C2C21F887AE7}" type="presParOf" srcId="{5793F637-98E5-4929-9945-46945B160767}" destId="{B11CFAC8-BB67-4421-A2B9-482B4FFCFF79}" srcOrd="1" destOrd="0" presId="urn:microsoft.com/office/officeart/2005/8/layout/hierarchy3"/>
    <dgm:cxn modelId="{1F25C510-DB17-476C-B1CD-7B729508789C}" type="presParOf" srcId="{5793F637-98E5-4929-9945-46945B160767}" destId="{98E1C907-E6C8-4DD8-A900-A15F8505B961}" srcOrd="2" destOrd="0" presId="urn:microsoft.com/office/officeart/2005/8/layout/hierarchy3"/>
    <dgm:cxn modelId="{CB5D1E15-E1A0-4293-946C-601B886C3133}" type="presParOf" srcId="{5793F637-98E5-4929-9945-46945B160767}" destId="{A170581F-DE25-4C54-A471-2F4E1329C744}" srcOrd="3" destOrd="0" presId="urn:microsoft.com/office/officeart/2005/8/layout/hierarchy3"/>
    <dgm:cxn modelId="{22FAA0C9-B809-4CC0-81EC-93F3C5B04AB0}" type="presParOf" srcId="{5793F637-98E5-4929-9945-46945B160767}" destId="{A8E86257-A460-4A8D-A03A-11FF7AA3C23B}" srcOrd="4" destOrd="0" presId="urn:microsoft.com/office/officeart/2005/8/layout/hierarchy3"/>
    <dgm:cxn modelId="{55310183-F58C-49CD-99BF-4E25B2DBCC8F}" type="presParOf" srcId="{5793F637-98E5-4929-9945-46945B160767}" destId="{BA71E30C-6AC2-4D76-A749-D9649829CCE1}" srcOrd="5" destOrd="0" presId="urn:microsoft.com/office/officeart/2005/8/layout/hierarchy3"/>
    <dgm:cxn modelId="{D06D847D-4EFF-496D-930C-707E287FAEC8}" type="presParOf" srcId="{68ADB9E3-DDFA-4BA3-9C56-FA44D5B36BBE}" destId="{10DB735F-84AE-4A16-B0FA-D46974725583}" srcOrd="3" destOrd="0" presId="urn:microsoft.com/office/officeart/2005/8/layout/hierarchy3"/>
    <dgm:cxn modelId="{1758E480-EE0B-42BE-A18E-2AB66E1E7502}" type="presParOf" srcId="{10DB735F-84AE-4A16-B0FA-D46974725583}" destId="{877822A5-AC60-48E1-8AA1-0F7D1520CEE5}" srcOrd="0" destOrd="0" presId="urn:microsoft.com/office/officeart/2005/8/layout/hierarchy3"/>
    <dgm:cxn modelId="{5D35DD85-8ACF-4143-A488-CEB38E4865C9}" type="presParOf" srcId="{877822A5-AC60-48E1-8AA1-0F7D1520CEE5}" destId="{403BB2A4-0029-4E29-918A-FE8FF3DB90C6}" srcOrd="0" destOrd="0" presId="urn:microsoft.com/office/officeart/2005/8/layout/hierarchy3"/>
    <dgm:cxn modelId="{13EA164B-D64E-4BA9-8CAE-81359A33FE89}" type="presParOf" srcId="{877822A5-AC60-48E1-8AA1-0F7D1520CEE5}" destId="{CFA15DFD-4318-455B-BB3D-2F6EBF0E61E8}" srcOrd="1" destOrd="0" presId="urn:microsoft.com/office/officeart/2005/8/layout/hierarchy3"/>
    <dgm:cxn modelId="{A9DF0C5D-6798-4880-A717-7FDF468320AC}" type="presParOf" srcId="{10DB735F-84AE-4A16-B0FA-D46974725583}" destId="{9FCEDF54-4D80-48ED-ABD5-0B65B56F69CE}" srcOrd="1" destOrd="0" presId="urn:microsoft.com/office/officeart/2005/8/layout/hierarchy3"/>
    <dgm:cxn modelId="{67331920-CCF2-4F16-9D60-393701692A9B}" type="presParOf" srcId="{9FCEDF54-4D80-48ED-ABD5-0B65B56F69CE}" destId="{B9C6DA67-3493-4046-BF0E-2CC8A32C8FD5}" srcOrd="0" destOrd="0" presId="urn:microsoft.com/office/officeart/2005/8/layout/hierarchy3"/>
    <dgm:cxn modelId="{1CF543C9-FA69-498A-9F52-974D03B6ACD0}" type="presParOf" srcId="{9FCEDF54-4D80-48ED-ABD5-0B65B56F69CE}" destId="{A7B7EBF5-C324-45BB-97A1-62B8E463AB53}" srcOrd="1" destOrd="0" presId="urn:microsoft.com/office/officeart/2005/8/layout/hierarchy3"/>
    <dgm:cxn modelId="{0446EFC4-8114-4A15-B528-27C91B63F3C9}" type="presParOf" srcId="{9FCEDF54-4D80-48ED-ABD5-0B65B56F69CE}" destId="{9221A4AA-1F37-4A81-BFBF-B26B70622365}" srcOrd="2" destOrd="0" presId="urn:microsoft.com/office/officeart/2005/8/layout/hierarchy3"/>
    <dgm:cxn modelId="{9F2785AB-AA67-4828-ABFA-4B9D49144973}" type="presParOf" srcId="{9FCEDF54-4D80-48ED-ABD5-0B65B56F69CE}" destId="{B89910C5-6B4C-4CB5-B69D-8E1794E82B1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EF316-2395-435F-8D78-9D5BD3B0ED37}">
      <dsp:nvSpPr>
        <dsp:cNvPr id="0" name=""/>
        <dsp:cNvSpPr/>
      </dsp:nvSpPr>
      <dsp:spPr>
        <a:xfrm>
          <a:off x="1296" y="129881"/>
          <a:ext cx="977274" cy="60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cap="small" baseline="0" dirty="0"/>
            <a:t>Тип задвижване</a:t>
          </a:r>
        </a:p>
      </dsp:txBody>
      <dsp:txXfrm>
        <a:off x="18975" y="147560"/>
        <a:ext cx="941916" cy="568232"/>
      </dsp:txXfrm>
    </dsp:sp>
    <dsp:sp modelId="{9CEC92BA-5BCD-4C6F-8228-F8CB35B2C7AA}">
      <dsp:nvSpPr>
        <dsp:cNvPr id="0" name=""/>
        <dsp:cNvSpPr/>
      </dsp:nvSpPr>
      <dsp:spPr>
        <a:xfrm>
          <a:off x="99023" y="733471"/>
          <a:ext cx="97727" cy="28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377"/>
              </a:lnTo>
              <a:lnTo>
                <a:pt x="97727" y="280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35FBF-4D2D-4817-AFF6-72618C78EDCA}">
      <dsp:nvSpPr>
        <dsp:cNvPr id="0" name=""/>
        <dsp:cNvSpPr/>
      </dsp:nvSpPr>
      <dsp:spPr>
        <a:xfrm>
          <a:off x="196750" y="799764"/>
          <a:ext cx="905566" cy="428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kern="1200" cap="small" baseline="0" dirty="0"/>
            <a:t>Механично</a:t>
          </a:r>
        </a:p>
      </dsp:txBody>
      <dsp:txXfrm>
        <a:off x="209291" y="812305"/>
        <a:ext cx="880484" cy="403088"/>
      </dsp:txXfrm>
    </dsp:sp>
    <dsp:sp modelId="{90594B28-2C80-43B2-9972-72140E21EDCD}">
      <dsp:nvSpPr>
        <dsp:cNvPr id="0" name=""/>
        <dsp:cNvSpPr/>
      </dsp:nvSpPr>
      <dsp:spPr>
        <a:xfrm>
          <a:off x="99023" y="733471"/>
          <a:ext cx="97727" cy="774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840"/>
              </a:lnTo>
              <a:lnTo>
                <a:pt x="97727" y="774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5D40F-95F3-41BB-8366-E2FC6BAF9F74}">
      <dsp:nvSpPr>
        <dsp:cNvPr id="0" name=""/>
        <dsp:cNvSpPr/>
      </dsp:nvSpPr>
      <dsp:spPr>
        <a:xfrm>
          <a:off x="196750" y="1294227"/>
          <a:ext cx="905566" cy="428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kern="1200" cap="small" baseline="0"/>
            <a:t>Електрическо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900" kern="1200" cap="small" baseline="0"/>
            <a:t>Соленоид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900" kern="1200" cap="small" baseline="0"/>
            <a:t>Директно</a:t>
          </a:r>
        </a:p>
      </dsp:txBody>
      <dsp:txXfrm>
        <a:off x="209291" y="1306768"/>
        <a:ext cx="880484" cy="403088"/>
      </dsp:txXfrm>
    </dsp:sp>
    <dsp:sp modelId="{CB7A5E0C-138C-45C7-BC4D-16DDB578B2AF}">
      <dsp:nvSpPr>
        <dsp:cNvPr id="0" name=""/>
        <dsp:cNvSpPr/>
      </dsp:nvSpPr>
      <dsp:spPr>
        <a:xfrm>
          <a:off x="99023" y="733471"/>
          <a:ext cx="97727" cy="1269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303"/>
              </a:lnTo>
              <a:lnTo>
                <a:pt x="97727" y="1269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CDD7E-0F22-40B6-9DA8-B14A3D84898E}">
      <dsp:nvSpPr>
        <dsp:cNvPr id="0" name=""/>
        <dsp:cNvSpPr/>
      </dsp:nvSpPr>
      <dsp:spPr>
        <a:xfrm>
          <a:off x="196750" y="1788689"/>
          <a:ext cx="905566" cy="428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kern="1200" cap="small" baseline="0"/>
            <a:t>Електрохидравлично</a:t>
          </a:r>
        </a:p>
      </dsp:txBody>
      <dsp:txXfrm>
        <a:off x="209291" y="1801230"/>
        <a:ext cx="880484" cy="403088"/>
      </dsp:txXfrm>
    </dsp:sp>
    <dsp:sp modelId="{FD412382-E381-49ED-B1CD-65DAC4A33B6E}">
      <dsp:nvSpPr>
        <dsp:cNvPr id="0" name=""/>
        <dsp:cNvSpPr/>
      </dsp:nvSpPr>
      <dsp:spPr>
        <a:xfrm>
          <a:off x="99023" y="733471"/>
          <a:ext cx="97727" cy="176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766"/>
              </a:lnTo>
              <a:lnTo>
                <a:pt x="97727" y="1763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00DBD-1F2E-43FA-90C8-2934CFACB506}">
      <dsp:nvSpPr>
        <dsp:cNvPr id="0" name=""/>
        <dsp:cNvSpPr/>
      </dsp:nvSpPr>
      <dsp:spPr>
        <a:xfrm>
          <a:off x="196750" y="2283152"/>
          <a:ext cx="905566" cy="428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kern="1200" cap="small" baseline="0"/>
            <a:t>Електромеханично</a:t>
          </a:r>
        </a:p>
      </dsp:txBody>
      <dsp:txXfrm>
        <a:off x="209291" y="2295693"/>
        <a:ext cx="880484" cy="403088"/>
      </dsp:txXfrm>
    </dsp:sp>
    <dsp:sp modelId="{8CC4E787-0951-4895-9BAD-B4F2BCFEA124}">
      <dsp:nvSpPr>
        <dsp:cNvPr id="0" name=""/>
        <dsp:cNvSpPr/>
      </dsp:nvSpPr>
      <dsp:spPr>
        <a:xfrm>
          <a:off x="1111154" y="129881"/>
          <a:ext cx="977274" cy="60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cap="small" baseline="0" dirty="0"/>
            <a:t>Достъп за задвижване</a:t>
          </a:r>
        </a:p>
      </dsp:txBody>
      <dsp:txXfrm>
        <a:off x="1128833" y="147560"/>
        <a:ext cx="941916" cy="568232"/>
      </dsp:txXfrm>
    </dsp:sp>
    <dsp:sp modelId="{892FB8B5-5C2F-463C-BAE9-3D64DA28C3DB}">
      <dsp:nvSpPr>
        <dsp:cNvPr id="0" name=""/>
        <dsp:cNvSpPr/>
      </dsp:nvSpPr>
      <dsp:spPr>
        <a:xfrm>
          <a:off x="1208882" y="733471"/>
          <a:ext cx="97727" cy="28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377"/>
              </a:lnTo>
              <a:lnTo>
                <a:pt x="97727" y="280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ADF37-53EA-4146-89E1-AEBF1FA4D903}">
      <dsp:nvSpPr>
        <dsp:cNvPr id="0" name=""/>
        <dsp:cNvSpPr/>
      </dsp:nvSpPr>
      <dsp:spPr>
        <a:xfrm>
          <a:off x="1306609" y="799764"/>
          <a:ext cx="905566" cy="428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kern="1200" cap="small" baseline="0"/>
            <a:t>Радиален</a:t>
          </a:r>
        </a:p>
      </dsp:txBody>
      <dsp:txXfrm>
        <a:off x="1319150" y="812305"/>
        <a:ext cx="880484" cy="403088"/>
      </dsp:txXfrm>
    </dsp:sp>
    <dsp:sp modelId="{9B37CF10-2EFB-4151-B0EF-04172DFBB280}">
      <dsp:nvSpPr>
        <dsp:cNvPr id="0" name=""/>
        <dsp:cNvSpPr/>
      </dsp:nvSpPr>
      <dsp:spPr>
        <a:xfrm>
          <a:off x="1208882" y="733471"/>
          <a:ext cx="97727" cy="774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840"/>
              </a:lnTo>
              <a:lnTo>
                <a:pt x="97727" y="774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AF737-7493-4CAB-B732-33D584F802A9}">
      <dsp:nvSpPr>
        <dsp:cNvPr id="0" name=""/>
        <dsp:cNvSpPr/>
      </dsp:nvSpPr>
      <dsp:spPr>
        <a:xfrm>
          <a:off x="1306609" y="1294227"/>
          <a:ext cx="905566" cy="428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kern="1200" cap="small" baseline="0"/>
            <a:t>Аксиален</a:t>
          </a:r>
        </a:p>
      </dsp:txBody>
      <dsp:txXfrm>
        <a:off x="1319150" y="1306768"/>
        <a:ext cx="880484" cy="403088"/>
      </dsp:txXfrm>
    </dsp:sp>
    <dsp:sp modelId="{D1099057-D602-4EA6-AA1A-1FE069565D43}">
      <dsp:nvSpPr>
        <dsp:cNvPr id="0" name=""/>
        <dsp:cNvSpPr/>
      </dsp:nvSpPr>
      <dsp:spPr>
        <a:xfrm>
          <a:off x="2221013" y="129881"/>
          <a:ext cx="977274" cy="60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cap="small" baseline="0" dirty="0"/>
            <a:t>Осигуряване на връщане в неутрална позиция</a:t>
          </a:r>
        </a:p>
      </dsp:txBody>
      <dsp:txXfrm>
        <a:off x="2238692" y="147560"/>
        <a:ext cx="941916" cy="568232"/>
      </dsp:txXfrm>
    </dsp:sp>
    <dsp:sp modelId="{56EB4F85-956A-461B-A72A-797D36FA32F8}">
      <dsp:nvSpPr>
        <dsp:cNvPr id="0" name=""/>
        <dsp:cNvSpPr/>
      </dsp:nvSpPr>
      <dsp:spPr>
        <a:xfrm>
          <a:off x="2318740" y="733471"/>
          <a:ext cx="97727" cy="28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377"/>
              </a:lnTo>
              <a:lnTo>
                <a:pt x="97727" y="280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CFAC8-BB67-4421-A2B9-482B4FFCFF79}">
      <dsp:nvSpPr>
        <dsp:cNvPr id="0" name=""/>
        <dsp:cNvSpPr/>
      </dsp:nvSpPr>
      <dsp:spPr>
        <a:xfrm>
          <a:off x="2416468" y="799764"/>
          <a:ext cx="905566" cy="428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kern="1200" cap="small" baseline="0"/>
            <a:t>Отсъства</a:t>
          </a:r>
        </a:p>
      </dsp:txBody>
      <dsp:txXfrm>
        <a:off x="2429009" y="812305"/>
        <a:ext cx="880484" cy="403088"/>
      </dsp:txXfrm>
    </dsp:sp>
    <dsp:sp modelId="{98E1C907-E6C8-4DD8-A900-A15F8505B961}">
      <dsp:nvSpPr>
        <dsp:cNvPr id="0" name=""/>
        <dsp:cNvSpPr/>
      </dsp:nvSpPr>
      <dsp:spPr>
        <a:xfrm>
          <a:off x="2318740" y="733471"/>
          <a:ext cx="97727" cy="774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840"/>
              </a:lnTo>
              <a:lnTo>
                <a:pt x="97727" y="774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0581F-DE25-4C54-A471-2F4E1329C744}">
      <dsp:nvSpPr>
        <dsp:cNvPr id="0" name=""/>
        <dsp:cNvSpPr/>
      </dsp:nvSpPr>
      <dsp:spPr>
        <a:xfrm>
          <a:off x="2416468" y="1294227"/>
          <a:ext cx="905566" cy="428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kern="1200" cap="small" baseline="0"/>
            <a:t>Механично</a:t>
          </a:r>
        </a:p>
      </dsp:txBody>
      <dsp:txXfrm>
        <a:off x="2429009" y="1306768"/>
        <a:ext cx="880484" cy="403088"/>
      </dsp:txXfrm>
    </dsp:sp>
    <dsp:sp modelId="{A8E86257-A460-4A8D-A03A-11FF7AA3C23B}">
      <dsp:nvSpPr>
        <dsp:cNvPr id="0" name=""/>
        <dsp:cNvSpPr/>
      </dsp:nvSpPr>
      <dsp:spPr>
        <a:xfrm>
          <a:off x="2318740" y="733471"/>
          <a:ext cx="97727" cy="1269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303"/>
              </a:lnTo>
              <a:lnTo>
                <a:pt x="97727" y="1269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1E30C-6AC2-4D76-A749-D9649829CCE1}">
      <dsp:nvSpPr>
        <dsp:cNvPr id="0" name=""/>
        <dsp:cNvSpPr/>
      </dsp:nvSpPr>
      <dsp:spPr>
        <a:xfrm>
          <a:off x="2416468" y="1788689"/>
          <a:ext cx="905566" cy="428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kern="1200" cap="small" baseline="0"/>
            <a:t>Електрически</a:t>
          </a:r>
        </a:p>
      </dsp:txBody>
      <dsp:txXfrm>
        <a:off x="2429009" y="1801230"/>
        <a:ext cx="880484" cy="403088"/>
      </dsp:txXfrm>
    </dsp:sp>
    <dsp:sp modelId="{403BB2A4-0029-4E29-918A-FE8FF3DB90C6}">
      <dsp:nvSpPr>
        <dsp:cNvPr id="0" name=""/>
        <dsp:cNvSpPr/>
      </dsp:nvSpPr>
      <dsp:spPr>
        <a:xfrm>
          <a:off x="3330871" y="129881"/>
          <a:ext cx="977274" cy="60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cap="small" baseline="0" dirty="0"/>
            <a:t>Обратна връзка</a:t>
          </a:r>
        </a:p>
      </dsp:txBody>
      <dsp:txXfrm>
        <a:off x="3348550" y="147560"/>
        <a:ext cx="941916" cy="568232"/>
      </dsp:txXfrm>
    </dsp:sp>
    <dsp:sp modelId="{B9C6DA67-3493-4046-BF0E-2CC8A32C8FD5}">
      <dsp:nvSpPr>
        <dsp:cNvPr id="0" name=""/>
        <dsp:cNvSpPr/>
      </dsp:nvSpPr>
      <dsp:spPr>
        <a:xfrm>
          <a:off x="3428599" y="733471"/>
          <a:ext cx="97727" cy="28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377"/>
              </a:lnTo>
              <a:lnTo>
                <a:pt x="97727" y="280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7EBF5-C324-45BB-97A1-62B8E463AB53}">
      <dsp:nvSpPr>
        <dsp:cNvPr id="0" name=""/>
        <dsp:cNvSpPr/>
      </dsp:nvSpPr>
      <dsp:spPr>
        <a:xfrm>
          <a:off x="3526326" y="799764"/>
          <a:ext cx="905566" cy="428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kern="1200" cap="small" baseline="0"/>
            <a:t>По ротация</a:t>
          </a:r>
        </a:p>
      </dsp:txBody>
      <dsp:txXfrm>
        <a:off x="3538867" y="812305"/>
        <a:ext cx="880484" cy="403088"/>
      </dsp:txXfrm>
    </dsp:sp>
    <dsp:sp modelId="{9221A4AA-1F37-4A81-BFBF-B26B70622365}">
      <dsp:nvSpPr>
        <dsp:cNvPr id="0" name=""/>
        <dsp:cNvSpPr/>
      </dsp:nvSpPr>
      <dsp:spPr>
        <a:xfrm>
          <a:off x="3428599" y="733471"/>
          <a:ext cx="97727" cy="774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840"/>
              </a:lnTo>
              <a:lnTo>
                <a:pt x="97727" y="774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910C5-6B4C-4CB5-B69D-8E1794E82B14}">
      <dsp:nvSpPr>
        <dsp:cNvPr id="0" name=""/>
        <dsp:cNvSpPr/>
      </dsp:nvSpPr>
      <dsp:spPr>
        <a:xfrm>
          <a:off x="3526326" y="1294227"/>
          <a:ext cx="905566" cy="428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kern="1200" cap="small" baseline="0"/>
            <a:t>По транслация</a:t>
          </a:r>
        </a:p>
      </dsp:txBody>
      <dsp:txXfrm>
        <a:off x="3538867" y="1306768"/>
        <a:ext cx="880484" cy="403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/>
            </a:lvl1pPr>
          </a:lstStyle>
          <a:p>
            <a:pPr>
              <a:defRPr/>
            </a:pPr>
            <a:fld id="{EEC243E0-9AC7-4504-BAE0-6D48A74C3695}" type="datetimeFigureOut">
              <a:rPr lang="en-US"/>
              <a:pPr>
                <a:defRPr/>
              </a:pPr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F233D27D-70B8-4BF3-8583-CF2B182C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00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E6E81-7A05-4D94-8169-8B023A82604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944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0994D-FAA1-4150-A147-B02850CCDEC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577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3B6CB-9537-4A80-ACCC-F816AA8F0C1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685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A4F0F-FEC3-4CF0-B8FD-56FF4FB02BB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295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613FE-C2CB-4D84-947A-AFB1E73E1A4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850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05D2-3822-4734-B0A3-432A75B2B39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159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D8E2B-CB72-4966-B17A-1046EF72EF5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874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76AB0-BB1D-45E7-B72D-E20E9786B30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135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6BA65-E809-4F06-ACF8-8137F2FC3B1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745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389B-6AAC-4425-BD05-FD8FF1D54A4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304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5611-4D51-42B6-85DA-8E05FFF2A85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065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0629AEE-AE69-41A0-BAFE-25B0F026F58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26.jpeg"/><Relationship Id="rId5" Type="http://schemas.openxmlformats.org/officeDocument/2006/relationships/image" Target="../media/image7.png"/><Relationship Id="rId10" Type="http://schemas.openxmlformats.org/officeDocument/2006/relationships/image" Target="../media/image25.tiff"/><Relationship Id="rId4" Type="http://schemas.openxmlformats.org/officeDocument/2006/relationships/image" Target="../media/image3.jpeg"/><Relationship Id="rId9" Type="http://schemas.openxmlformats.org/officeDocument/2006/relationships/image" Target="../media/image24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13" Type="http://schemas.openxmlformats.org/officeDocument/2006/relationships/image" Target="../media/image32.tiff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3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30.tiff"/><Relationship Id="rId5" Type="http://schemas.openxmlformats.org/officeDocument/2006/relationships/image" Target="../media/image7.png"/><Relationship Id="rId10" Type="http://schemas.openxmlformats.org/officeDocument/2006/relationships/image" Target="../media/image29.tiff"/><Relationship Id="rId4" Type="http://schemas.openxmlformats.org/officeDocument/2006/relationships/image" Target="../media/image3.jpeg"/><Relationship Id="rId9" Type="http://schemas.openxmlformats.org/officeDocument/2006/relationships/image" Target="../media/image28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if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34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iff"/><Relationship Id="rId13" Type="http://schemas.openxmlformats.org/officeDocument/2006/relationships/image" Target="../media/image40.tiff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3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38.png"/><Relationship Id="rId5" Type="http://schemas.openxmlformats.org/officeDocument/2006/relationships/image" Target="../media/image7.png"/><Relationship Id="rId10" Type="http://schemas.openxmlformats.org/officeDocument/2006/relationships/image" Target="../media/image37.tif"/><Relationship Id="rId4" Type="http://schemas.openxmlformats.org/officeDocument/2006/relationships/image" Target="../media/image3.jpeg"/><Relationship Id="rId9" Type="http://schemas.openxmlformats.org/officeDocument/2006/relationships/image" Target="../media/image36.t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46.tif"/><Relationship Id="rId5" Type="http://schemas.openxmlformats.org/officeDocument/2006/relationships/image" Target="../media/image7.png"/><Relationship Id="rId10" Type="http://schemas.openxmlformats.org/officeDocument/2006/relationships/image" Target="../media/image45.tif"/><Relationship Id="rId4" Type="http://schemas.openxmlformats.org/officeDocument/2006/relationships/image" Target="../media/image3.jpe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50.jpeg"/><Relationship Id="rId5" Type="http://schemas.openxmlformats.org/officeDocument/2006/relationships/image" Target="../media/image7.png"/><Relationship Id="rId10" Type="http://schemas.openxmlformats.org/officeDocument/2006/relationships/image" Target="../media/image49.jpeg"/><Relationship Id="rId4" Type="http://schemas.openxmlformats.org/officeDocument/2006/relationships/image" Target="../media/image3.jpeg"/><Relationship Id="rId9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53.jpeg"/><Relationship Id="rId4" Type="http://schemas.openxmlformats.org/officeDocument/2006/relationships/image" Target="../media/image3.jpeg"/><Relationship Id="rId9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56.jpeg"/><Relationship Id="rId4" Type="http://schemas.openxmlformats.org/officeDocument/2006/relationships/image" Target="../media/image3.jpe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7.png"/><Relationship Id="rId15" Type="http://schemas.openxmlformats.org/officeDocument/2006/relationships/image" Target="../media/image11.tiff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jpeg"/><Relationship Id="rId9" Type="http://schemas.openxmlformats.org/officeDocument/2006/relationships/diagramData" Target="../diagrams/data1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13.t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8.tiff"/><Relationship Id="rId4" Type="http://schemas.openxmlformats.org/officeDocument/2006/relationships/image" Target="../media/image3.jpeg"/><Relationship Id="rId9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4168" y="4092631"/>
            <a:ext cx="97616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800" b="0" dirty="0" smtClean="0"/>
              <a:t> </a:t>
            </a:r>
            <a:r>
              <a:rPr lang="bg-BG" altLang="bg-BG" sz="1800" b="0" dirty="0" smtClean="0"/>
              <a:t>бенефициент </a:t>
            </a:r>
            <a:r>
              <a:rPr lang="bg-BG" altLang="bg-BG" sz="1800" dirty="0" smtClean="0"/>
              <a:t>“Бъдещност”</a:t>
            </a:r>
            <a:r>
              <a:rPr lang="en-US" altLang="bg-BG" sz="1800" dirty="0" smtClean="0"/>
              <a:t> </a:t>
            </a:r>
            <a:r>
              <a:rPr lang="bg-BG" altLang="bg-BG" sz="1800" dirty="0" smtClean="0"/>
              <a:t>АД</a:t>
            </a:r>
            <a:br>
              <a:rPr lang="bg-BG" altLang="bg-BG" sz="1800" dirty="0" smtClean="0"/>
            </a:br>
            <a:endParaRPr lang="bg-BG" altLang="bg-BG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1800" b="0" dirty="0" smtClean="0"/>
              <a:t>партньор НИЛ “</a:t>
            </a:r>
            <a:r>
              <a:rPr lang="en-US" altLang="bg-BG" sz="1800" b="0" dirty="0" smtClean="0"/>
              <a:t>CAD/CAM/CAE </a:t>
            </a:r>
            <a:r>
              <a:rPr lang="bg-BG" altLang="bg-BG" sz="1800" b="0" dirty="0" smtClean="0"/>
              <a:t>в индустрията“, НИС при ТУ-София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22" y="4111026"/>
            <a:ext cx="335797" cy="33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29" y="3948345"/>
            <a:ext cx="1491621" cy="62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4" name="Rectangle 3"/>
          <p:cNvSpPr/>
          <p:nvPr/>
        </p:nvSpPr>
        <p:spPr>
          <a:xfrm>
            <a:off x="2088947" y="1371916"/>
            <a:ext cx="59634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altLang="bg-BG" sz="2000" cap="all" spc="0" dirty="0" smtClean="0">
                <a:ln w="0"/>
                <a:solidFill>
                  <a:srgbClr val="DE5A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Проект </a:t>
            </a:r>
            <a:r>
              <a:rPr lang="en-AU" altLang="bg-BG" sz="2000" cap="all" dirty="0">
                <a:ln w="0"/>
                <a:solidFill>
                  <a:srgbClr val="DE5A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BG161PO003-1.1.06-0007-C0001</a:t>
            </a:r>
            <a:endParaRPr lang="bg-BG" sz="2000" cap="all" dirty="0">
              <a:ln w="0"/>
              <a:solidFill>
                <a:srgbClr val="DE5A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338" y="2037660"/>
            <a:ext cx="8969932" cy="1696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altLang="bg-BG" sz="2400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«Изследване </a:t>
            </a:r>
            <a:r>
              <a:rPr lang="ru-RU" altLang="bg-BG" sz="2400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на </a:t>
            </a:r>
            <a:r>
              <a:rPr lang="ru-RU" altLang="bg-BG" sz="2400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фамилия </a:t>
            </a:r>
          </a:p>
          <a:p>
            <a:pPr algn="ctr">
              <a:lnSpc>
                <a:spcPct val="150000"/>
              </a:lnSpc>
            </a:pPr>
            <a:r>
              <a:rPr lang="ru-RU" altLang="bg-BG" sz="2400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сервоклапани </a:t>
            </a:r>
            <a:r>
              <a:rPr lang="ru-RU" altLang="bg-BG" sz="2400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с директно дигитално сервозадвиждване </a:t>
            </a:r>
            <a:r>
              <a:rPr lang="ru-RU" altLang="bg-BG" sz="2400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– ДДСЗ»</a:t>
            </a:r>
            <a:endParaRPr lang="bg-BG" sz="2400" cap="all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96150" y="5195277"/>
            <a:ext cx="896858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1400" b="0" dirty="0" smtClean="0"/>
              <a:t>__________________________________________________</a:t>
            </a:r>
            <a:br>
              <a:rPr lang="bg-BG" altLang="bg-BG" sz="1400" b="0" dirty="0" smtClean="0"/>
            </a:br>
            <a:endParaRPr lang="bg-BG" altLang="bg-BG" sz="1400" b="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bg-BG" sz="1400" dirty="0" smtClean="0"/>
              <a:t> </a:t>
            </a:r>
            <a:r>
              <a:rPr lang="bg-BG" altLang="bg-BG" sz="1400" b="0" dirty="0" smtClean="0"/>
              <a:t>с финансовата подкрепа на</a:t>
            </a:r>
            <a:r>
              <a:rPr lang="en-US" altLang="bg-BG" sz="1400" b="0" dirty="0" smtClean="0"/>
              <a:t> </a:t>
            </a:r>
            <a:r>
              <a:rPr lang="bg-BG" altLang="bg-BG" sz="1400" b="0" dirty="0" smtClean="0"/>
              <a:t>оперативна програма </a:t>
            </a:r>
            <a:r>
              <a:rPr lang="bg-BG" altLang="bg-BG" sz="1400" dirty="0" smtClean="0"/>
              <a:t/>
            </a:r>
            <a:br>
              <a:rPr lang="bg-BG" altLang="bg-BG" sz="1400" dirty="0" smtClean="0"/>
            </a:br>
            <a:r>
              <a:rPr lang="bg-BG" altLang="bg-BG" sz="1400" dirty="0" smtClean="0"/>
              <a:t>“Развитие на конкурентоспособността</a:t>
            </a:r>
            <a:r>
              <a:rPr lang="en-US" altLang="bg-BG" sz="1400" dirty="0" smtClean="0"/>
              <a:t> </a:t>
            </a:r>
            <a:r>
              <a:rPr lang="bg-BG" altLang="bg-BG" sz="1400" dirty="0" smtClean="0"/>
              <a:t>на българската икономика” 2007-2013</a:t>
            </a:r>
            <a:r>
              <a:rPr lang="en-US" altLang="bg-BG" sz="1400" b="0" dirty="0" smtClean="0"/>
              <a:t>, </a:t>
            </a:r>
            <a:r>
              <a:rPr lang="bg-BG" altLang="bg-BG" sz="1400" b="0" dirty="0" smtClean="0"/>
              <a:t/>
            </a:r>
            <a:br>
              <a:rPr lang="bg-BG" altLang="bg-BG" sz="1400" b="0" dirty="0" smtClean="0"/>
            </a:br>
            <a:r>
              <a:rPr lang="bg-BG" altLang="bg-BG" sz="1400" b="0" dirty="0" smtClean="0"/>
              <a:t>съфинансирана от Европейския съюз чрез Европейски фонд за регионално развитие и от националния бюджет на Република България</a:t>
            </a:r>
            <a:endParaRPr lang="bg-BG" altLang="bg-BG" sz="1400" dirty="0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5" y="3999585"/>
            <a:ext cx="2560829" cy="67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350" y="1417883"/>
            <a:ext cx="8462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ДЕЙНОСТ 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-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Синтез на кинематика и решения на системата за задвижване на плунжера</a:t>
            </a:r>
            <a:endParaRPr lang="en-US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350" y="2125769"/>
            <a:ext cx="461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Избор</a:t>
            </a:r>
            <a:r>
              <a:rPr lang="fr-FR" dirty="0"/>
              <a:t> </a:t>
            </a:r>
            <a:r>
              <a:rPr lang="fr-FR" dirty="0" err="1"/>
              <a:t>на</a:t>
            </a:r>
            <a:r>
              <a:rPr lang="fr-FR" dirty="0"/>
              <a:t> </a:t>
            </a:r>
            <a:r>
              <a:rPr lang="fr-FR" dirty="0" err="1"/>
              <a:t>кинематика</a:t>
            </a:r>
            <a:r>
              <a:rPr lang="fr-FR" dirty="0"/>
              <a:t> </a:t>
            </a:r>
            <a:r>
              <a:rPr lang="fr-FR" dirty="0" err="1"/>
              <a:t>на</a:t>
            </a:r>
            <a:r>
              <a:rPr lang="fr-FR" dirty="0"/>
              <a:t> </a:t>
            </a:r>
            <a:r>
              <a:rPr lang="fr-FR" dirty="0" err="1"/>
              <a:t>задвижването</a:t>
            </a:r>
            <a:endParaRPr lang="en-US" dirty="0"/>
          </a:p>
        </p:txBody>
      </p:sp>
      <p:pic>
        <p:nvPicPr>
          <p:cNvPr id="24" name="Picture 23" descr="BD_Solenoid_EtA_fig_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4"/>
          <a:stretch>
            <a:fillRect/>
          </a:stretch>
        </p:blipFill>
        <p:spPr bwMode="auto">
          <a:xfrm>
            <a:off x="3318458" y="2728837"/>
            <a:ext cx="2827232" cy="47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BD_Solenoid_EtA_fig_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96" y="2723919"/>
            <a:ext cx="2654461" cy="101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0" y="2682869"/>
            <a:ext cx="2724945" cy="152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" b="79020"/>
          <a:stretch/>
        </p:blipFill>
        <p:spPr bwMode="auto">
          <a:xfrm>
            <a:off x="2794328" y="3833930"/>
            <a:ext cx="2490355" cy="10937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2" b="53014"/>
          <a:stretch/>
        </p:blipFill>
        <p:spPr bwMode="auto">
          <a:xfrm>
            <a:off x="5406768" y="3833930"/>
            <a:ext cx="2295540" cy="1102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6" b="26883"/>
          <a:stretch/>
        </p:blipFill>
        <p:spPr bwMode="auto">
          <a:xfrm>
            <a:off x="2794327" y="5041524"/>
            <a:ext cx="2490355" cy="1102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1"/>
          <a:stretch/>
        </p:blipFill>
        <p:spPr bwMode="auto">
          <a:xfrm>
            <a:off x="5406768" y="5043609"/>
            <a:ext cx="2295540" cy="10978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07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350" y="1417883"/>
            <a:ext cx="8462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ДЕЙНОСТ 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-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Синтез на кинематика и решения на системата за задвижване на плунжера</a:t>
            </a:r>
            <a:endParaRPr lang="en-US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350" y="2125769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Обратна връзка</a:t>
            </a:r>
            <a:endParaRPr lang="en-US" dirty="0"/>
          </a:p>
        </p:txBody>
      </p:sp>
      <p:pic>
        <p:nvPicPr>
          <p:cNvPr id="25" name="Picture 2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9" y="2999774"/>
            <a:ext cx="3060112" cy="248742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86" y="3085010"/>
            <a:ext cx="3259568" cy="2316952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75" y="3085010"/>
            <a:ext cx="1740479" cy="14313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740" y="3343686"/>
            <a:ext cx="2353791" cy="176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7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350" y="1417883"/>
            <a:ext cx="8462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ДЕЙНОСТ 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-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Създаване </a:t>
            </a:r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на тримерен параметричен  модел на безхлабинно задвижване</a:t>
            </a:r>
            <a:endParaRPr lang="en-US" sz="20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350" y="2125769"/>
            <a:ext cx="379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Концепция на статора и ротора</a:t>
            </a:r>
            <a:endParaRPr lang="en-US" dirty="0"/>
          </a:p>
        </p:txBody>
      </p:sp>
      <p:pic>
        <p:nvPicPr>
          <p:cNvPr id="26" name="Picture 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1" y="2514462"/>
            <a:ext cx="1597357" cy="1766869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68" y="2517188"/>
            <a:ext cx="1567112" cy="1761418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2" y="4409857"/>
            <a:ext cx="1699416" cy="1773221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47" y="4407132"/>
            <a:ext cx="1566933" cy="1761418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0" y="2634339"/>
            <a:ext cx="3028904" cy="1430336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0" y="4434058"/>
            <a:ext cx="3028904" cy="15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350" y="1417883"/>
            <a:ext cx="8462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ДЕЙНОСТ 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-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Създаване </a:t>
            </a:r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на тримерен параметричен  модел на безхлабинно задвижване</a:t>
            </a:r>
            <a:endParaRPr lang="en-US" sz="20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74" y="2833655"/>
            <a:ext cx="4789022" cy="2437314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0" y="3131401"/>
            <a:ext cx="4094396" cy="216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8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350" y="1417883"/>
            <a:ext cx="84624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ДЕЙНОСТ </a:t>
            </a:r>
            <a:r>
              <a:rPr lang="bg-BG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3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-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Създаване на модели със средствата и методите на виртуалното инженерство и избор на оптимално решение за фамилия директно дигитално управлявани 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клапани</a:t>
            </a:r>
            <a:endParaRPr lang="en-US" sz="20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350" y="2710431"/>
            <a:ext cx="511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Изграждане</a:t>
            </a:r>
            <a:r>
              <a:rPr lang="fr-FR" dirty="0"/>
              <a:t> </a:t>
            </a:r>
            <a:r>
              <a:rPr lang="fr-FR" dirty="0" err="1"/>
              <a:t>на</a:t>
            </a:r>
            <a:r>
              <a:rPr lang="fr-FR" dirty="0"/>
              <a:t> </a:t>
            </a:r>
            <a:r>
              <a:rPr lang="fr-FR" dirty="0" err="1"/>
              <a:t>симулационен</a:t>
            </a:r>
            <a:r>
              <a:rPr lang="fr-FR" dirty="0"/>
              <a:t> </a:t>
            </a:r>
            <a:r>
              <a:rPr lang="fr-FR" dirty="0" err="1"/>
              <a:t>модел</a:t>
            </a:r>
            <a:r>
              <a:rPr lang="fr-FR" dirty="0"/>
              <a:t> </a:t>
            </a:r>
            <a:r>
              <a:rPr lang="fr-FR" dirty="0" err="1"/>
              <a:t>на</a:t>
            </a:r>
            <a:r>
              <a:rPr lang="fr-FR" dirty="0"/>
              <a:t> ЕД</a:t>
            </a:r>
            <a:endParaRPr lang="en-US" dirty="0"/>
          </a:p>
        </p:txBody>
      </p:sp>
      <p:pic>
        <p:nvPicPr>
          <p:cNvPr id="20" name="Picture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7" y="3677997"/>
            <a:ext cx="1618344" cy="1588618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59" y="3769828"/>
            <a:ext cx="1659277" cy="1404956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81" y="3726898"/>
            <a:ext cx="1624330" cy="14908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4175" y="3526192"/>
            <a:ext cx="1934590" cy="1892226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29" y="2486630"/>
            <a:ext cx="1804011" cy="1866672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43" y="4451970"/>
            <a:ext cx="1753065" cy="16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350" y="1417883"/>
            <a:ext cx="84624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ДЕЙНОСТ </a:t>
            </a:r>
            <a:r>
              <a:rPr lang="bg-BG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3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-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Създаване на модели със средствата и методите на виртуалното инженерство и избор на оптимално решение за фамилия директно дигитално управлявани 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клапани</a:t>
            </a:r>
            <a:endParaRPr lang="en-US" sz="20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350" y="2710431"/>
            <a:ext cx="616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Избор</a:t>
            </a:r>
            <a:r>
              <a:rPr lang="fr-FR" dirty="0"/>
              <a:t> </a:t>
            </a:r>
            <a:r>
              <a:rPr lang="fr-FR" dirty="0" err="1"/>
              <a:t>на</a:t>
            </a:r>
            <a:r>
              <a:rPr lang="fr-FR" dirty="0"/>
              <a:t> </a:t>
            </a:r>
            <a:r>
              <a:rPr lang="fr-FR" dirty="0" err="1"/>
              <a:t>оптимално</a:t>
            </a:r>
            <a:r>
              <a:rPr lang="fr-FR" dirty="0"/>
              <a:t> </a:t>
            </a:r>
            <a:r>
              <a:rPr lang="fr-FR" dirty="0" err="1"/>
              <a:t>решение</a:t>
            </a:r>
            <a:r>
              <a:rPr lang="fr-FR" dirty="0"/>
              <a:t> </a:t>
            </a:r>
            <a:r>
              <a:rPr lang="fr-FR" dirty="0" err="1"/>
              <a:t>за</a:t>
            </a:r>
            <a:r>
              <a:rPr lang="fr-FR" dirty="0"/>
              <a:t> </a:t>
            </a:r>
            <a:r>
              <a:rPr lang="fr-FR" dirty="0" err="1"/>
              <a:t>параметрите</a:t>
            </a:r>
            <a:r>
              <a:rPr lang="fr-FR" dirty="0"/>
              <a:t> </a:t>
            </a:r>
            <a:r>
              <a:rPr lang="fr-FR" dirty="0" err="1"/>
              <a:t>на</a:t>
            </a:r>
            <a:r>
              <a:rPr lang="fr-FR" dirty="0"/>
              <a:t> ЕД</a:t>
            </a:r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2" y="3496735"/>
            <a:ext cx="3920898" cy="2364908"/>
          </a:xfrm>
          <a:prstGeom prst="rect">
            <a:avLst/>
          </a:prstGeom>
          <a:noFill/>
        </p:spPr>
      </p:pic>
      <p:pic>
        <p:nvPicPr>
          <p:cNvPr id="25" name="Picture 2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18" y="3480462"/>
            <a:ext cx="4009513" cy="236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350" y="1417883"/>
            <a:ext cx="8462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ДЕЙНОСТ </a:t>
            </a:r>
            <a:r>
              <a:rPr lang="bg-BG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3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-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Разработване на конструктивни тримерни модели на елементите на 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конструкцията</a:t>
            </a:r>
            <a:endParaRPr lang="ru-RU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350" y="2113116"/>
            <a:ext cx="3535345" cy="2417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0805" y="3762254"/>
            <a:ext cx="1786283" cy="223742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2428450"/>
            <a:ext cx="2405153" cy="3559827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229" y="2393963"/>
            <a:ext cx="1716513" cy="36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0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350" y="1417883"/>
            <a:ext cx="84624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ДЕЙНОСТ </a:t>
            </a:r>
            <a:r>
              <a:rPr lang="bg-BG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4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-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Проектиране на фамилия директно дигитално управлявани клапани и създаване на функционално действащи модели посредством използване на  експериментални  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технологии</a:t>
            </a:r>
            <a:endParaRPr lang="ru-RU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93" y="2827844"/>
            <a:ext cx="1924537" cy="1884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43" y="3990832"/>
            <a:ext cx="2340130" cy="1890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86" y="2827844"/>
            <a:ext cx="2120555" cy="1908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54" y="3990832"/>
            <a:ext cx="2042553" cy="1890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221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350" y="1417883"/>
            <a:ext cx="84624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ДЕЙНОСТ </a:t>
            </a:r>
            <a:r>
              <a:rPr lang="bg-BG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4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-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Проектиране на фамилия директно дигитално управлявани клапани и създаване на функционално действащи модели посредством използване на  експериментални  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технологии</a:t>
            </a:r>
            <a:endParaRPr lang="ru-RU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9" y="3004500"/>
            <a:ext cx="2123122" cy="2055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74" y="3004500"/>
            <a:ext cx="2547257" cy="2101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r="8881"/>
          <a:stretch/>
        </p:blipFill>
        <p:spPr>
          <a:xfrm>
            <a:off x="6409871" y="3004500"/>
            <a:ext cx="2721429" cy="2101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915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350" y="1417883"/>
            <a:ext cx="84624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ДЕЙНОСТ </a:t>
            </a:r>
            <a:r>
              <a:rPr lang="bg-BG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5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-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Изпитвания на функционално действащите модели, въвеждане на корекции и технологична адаптация на 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конструкцията</a:t>
            </a:r>
            <a:endParaRPr lang="ru-RU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0" y="2771987"/>
            <a:ext cx="2571107" cy="2275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74" y="2771987"/>
            <a:ext cx="3058757" cy="2275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84" y="2771987"/>
            <a:ext cx="2764846" cy="2279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751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192" y="2085477"/>
            <a:ext cx="8791777" cy="366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bg-BG" sz="1400" dirty="0" smtClean="0"/>
              <a:t>Да </a:t>
            </a:r>
            <a:r>
              <a:rPr lang="bg-BG" sz="1400" dirty="0"/>
              <a:t>допринесе за повишаване конкурентоспособността на българската индустрия и нейното устойчиво развитие, като се създадат условия за нарастване на експортно ориентираните продукти и </a:t>
            </a:r>
            <a:r>
              <a:rPr lang="bg-BG" sz="1400" dirty="0" smtClean="0"/>
              <a:t>запазване, </a:t>
            </a:r>
            <a:r>
              <a:rPr lang="bg-BG" sz="1400" dirty="0"/>
              <a:t>и стабилност </a:t>
            </a:r>
            <a:r>
              <a:rPr lang="bg-BG" sz="1400" dirty="0" smtClean="0"/>
              <a:t>на конкурентоспособността </a:t>
            </a:r>
            <a:r>
              <a:rPr lang="bg-BG" sz="1400" dirty="0"/>
              <a:t>на световния пазар. </a:t>
            </a:r>
            <a:endParaRPr lang="bg-BG" sz="1400" dirty="0" smtClean="0"/>
          </a:p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bg-BG" sz="1400" dirty="0" smtClean="0"/>
              <a:t>Да се създадат </a:t>
            </a:r>
            <a:r>
              <a:rPr lang="bg-BG" sz="1400" dirty="0"/>
              <a:t>условия за бъдещо устойчиво финансово-икономическо развитие на „Бъдещност” АД като производител на висококачествени </a:t>
            </a:r>
            <a:r>
              <a:rPr lang="bg-BG" sz="1400" dirty="0" smtClean="0"/>
              <a:t>хидравлични серворазпределители </a:t>
            </a:r>
            <a:r>
              <a:rPr lang="bg-BG" sz="1400" dirty="0"/>
              <a:t>и компоненти за хидравликата, притежаващ стабилни пазарни позиции в международен мащаб</a:t>
            </a:r>
            <a:r>
              <a:rPr lang="bg-BG" sz="1400" dirty="0" smtClean="0"/>
              <a:t>.</a:t>
            </a:r>
          </a:p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bg-BG" sz="1400" dirty="0" smtClean="0"/>
              <a:t>Проектът </a:t>
            </a:r>
            <a:r>
              <a:rPr lang="bg-BG" sz="1400" dirty="0"/>
              <a:t>ще </a:t>
            </a:r>
            <a:r>
              <a:rPr lang="bg-BG" sz="1400" dirty="0" smtClean="0"/>
              <a:t>разшири </a:t>
            </a:r>
            <a:r>
              <a:rPr lang="bg-BG" sz="1400" dirty="0"/>
              <a:t>и подобри обхвата на изследванията и ще консолидира изследователски капацитет в </a:t>
            </a:r>
            <a:r>
              <a:rPr lang="bg-BG" sz="1400" dirty="0" smtClean="0"/>
              <a:t>ТУ-София </a:t>
            </a:r>
            <a:r>
              <a:rPr lang="bg-BG" sz="1400" dirty="0"/>
              <a:t>в приоритетни за България области, спомагащи </a:t>
            </a:r>
            <a:r>
              <a:rPr lang="ru-RU" sz="1400" dirty="0" smtClean="0"/>
              <a:t>развитието </a:t>
            </a:r>
            <a:r>
              <a:rPr lang="ru-RU" sz="1400" dirty="0"/>
              <a:t>на иновативни и конкурентни технологи, продукти и висококвалифицирани млади специалисти и учени, както и трансфер на технологии и знания към икономиката на България. </a:t>
            </a:r>
            <a:endParaRPr lang="bg-BG" sz="1400" dirty="0"/>
          </a:p>
        </p:txBody>
      </p:sp>
      <p:sp>
        <p:nvSpPr>
          <p:cNvPr id="5" name="Rectangle 4"/>
          <p:cNvSpPr/>
          <p:nvPr/>
        </p:nvSpPr>
        <p:spPr>
          <a:xfrm>
            <a:off x="754636" y="1435313"/>
            <a:ext cx="62491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Обща </a:t>
            </a:r>
            <a:r>
              <a:rPr lang="bg-BG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цел на проекта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" y="2366521"/>
            <a:ext cx="9906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bg-BG" altLang="bg-BG" sz="4400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БЛАГОДАРЯ ЗА ВАШЕТО ВНИМАНИЕ!</a:t>
            </a:r>
            <a:endParaRPr lang="bg-BG" sz="4400" cap="all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874" y="2310065"/>
            <a:ext cx="8791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sz="1200" dirty="0" smtClean="0"/>
              <a:t>Изследване </a:t>
            </a:r>
            <a:r>
              <a:rPr lang="ru-RU" sz="1200" dirty="0"/>
              <a:t>и развитие на иновативен продукт-фамилия </a:t>
            </a:r>
            <a:r>
              <a:rPr lang="ru-RU" sz="1200" dirty="0" smtClean="0"/>
              <a:t>сервоклапани </a:t>
            </a:r>
            <a:r>
              <a:rPr lang="ru-RU" sz="1200" dirty="0"/>
              <a:t>с директно дигитално управление, с което в перспектива да се допълни продуктовата гама на „БЪДЕЩНОСТ” АД, така че максимално да отговарят на пазарните потребности и да даде нови възможности за развитие на предприятието, стъпвайки на иновативни продукти с по-голяма добавена стойност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5" name="Rectangle 4"/>
          <p:cNvSpPr/>
          <p:nvPr/>
        </p:nvSpPr>
        <p:spPr>
          <a:xfrm>
            <a:off x="754636" y="1547607"/>
            <a:ext cx="62491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Специфични цели на проекта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635" y="3264580"/>
            <a:ext cx="8791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sz="1200" dirty="0" smtClean="0"/>
              <a:t>Повишаване </a:t>
            </a:r>
            <a:r>
              <a:rPr lang="ru-RU" sz="1200" dirty="0"/>
              <a:t>изследователският капацитет </a:t>
            </a:r>
            <a:r>
              <a:rPr lang="ru-RU" sz="1200" dirty="0" smtClean="0"/>
              <a:t>на НИЛ «</a:t>
            </a:r>
            <a:r>
              <a:rPr lang="en-US" sz="1200" dirty="0" smtClean="0"/>
              <a:t>CAD/CAM/CAE </a:t>
            </a:r>
            <a:r>
              <a:rPr lang="bg-BG" sz="1200" dirty="0" smtClean="0"/>
              <a:t>в индустрията</a:t>
            </a:r>
            <a:r>
              <a:rPr lang="ru-RU" sz="1200" dirty="0" smtClean="0"/>
              <a:t>», НИС при ТУ-София </a:t>
            </a:r>
            <a:r>
              <a:rPr lang="ru-RU" sz="1200" dirty="0"/>
              <a:t>и същевременно на ефективността на предприятието чрез развитието и изследванията на фамилия </a:t>
            </a:r>
            <a:r>
              <a:rPr lang="ru-RU" sz="1200" dirty="0" smtClean="0"/>
              <a:t>сервоклапани </a:t>
            </a:r>
            <a:r>
              <a:rPr lang="ru-RU" sz="1200" dirty="0"/>
              <a:t>с директно дигитално управление, съответстващо на бъдещото търсене на продукцията на  „Бъдещност” АД и оползотворяване и разширяване на на пазарния потенциал, особено на </a:t>
            </a:r>
            <a:r>
              <a:rPr lang="ru-RU" sz="1200" dirty="0" smtClean="0"/>
              <a:t>експорта.</a:t>
            </a:r>
            <a:r>
              <a:rPr lang="ru-RU" sz="1200" dirty="0"/>
              <a:t>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4633" y="5079107"/>
            <a:ext cx="87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sz="1200" dirty="0" smtClean="0"/>
              <a:t>Оптимизиране </a:t>
            </a:r>
            <a:r>
              <a:rPr lang="ru-RU" sz="1200" dirty="0"/>
              <a:t>на конструктивните и функционалните параметри на продуктовата фамилия, което да осигури постигане на оптимално съотношение цена/качество, </a:t>
            </a:r>
            <a:r>
              <a:rPr lang="ru-RU" sz="1200" dirty="0" smtClean="0"/>
              <a:t>респ. гъвкава </a:t>
            </a:r>
            <a:r>
              <a:rPr lang="ru-RU" sz="1200" dirty="0"/>
              <a:t>ценова политика и по-високи печалби на </a:t>
            </a:r>
            <a:r>
              <a:rPr lang="ru-RU" sz="1200" dirty="0" smtClean="0"/>
              <a:t>предприятието, </a:t>
            </a:r>
            <a:r>
              <a:rPr lang="ru-RU" sz="1200" dirty="0"/>
              <a:t>и на тази основа на стабилни работни условия и доходи на работещите в предприятието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7874" y="4262938"/>
            <a:ext cx="87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sz="1200" dirty="0" smtClean="0"/>
              <a:t>Обезпечаване </a:t>
            </a:r>
            <a:r>
              <a:rPr lang="ru-RU" sz="1200" dirty="0"/>
              <a:t>на високо технологичността, прецизността и качеството на концепциите, така че изследваните и развиваните иновативни клапани с директно дигитално управление да бъдат конкурентни на тези на водещите световни </a:t>
            </a:r>
            <a:r>
              <a:rPr lang="ru-RU" sz="1200" dirty="0" smtClean="0"/>
              <a:t>производители</a:t>
            </a:r>
            <a:r>
              <a:rPr lang="ru-RU" sz="1200" dirty="0"/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7804" y="2263898"/>
            <a:ext cx="440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sym typeface="Wingdings"/>
              </a:rPr>
              <a:t>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7805" y="3218398"/>
            <a:ext cx="440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sym typeface="Wingdings"/>
              </a:rPr>
              <a:t>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827" y="4221024"/>
            <a:ext cx="440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sym typeface="Wingdings"/>
              </a:rPr>
              <a:t>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828" y="5039167"/>
            <a:ext cx="440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sym typeface="Wingdings"/>
              </a:rPr>
              <a:t>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874" y="2277981"/>
            <a:ext cx="8791777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sz="1200" dirty="0" smtClean="0"/>
              <a:t>ДЕЙНОСТ 1 - Синтез </a:t>
            </a:r>
            <a:r>
              <a:rPr lang="ru-RU" sz="1200" dirty="0"/>
              <a:t>на концептуални решения за фамилия директно дигитално управлявани клапани.</a:t>
            </a:r>
          </a:p>
          <a:p>
            <a:pPr algn="just">
              <a:spcAft>
                <a:spcPts val="200"/>
              </a:spcAft>
            </a:pPr>
            <a:r>
              <a:rPr lang="ru-RU" sz="1200" dirty="0"/>
              <a:t>  Концептуален модел на фамилията ДДЗ</a:t>
            </a:r>
          </a:p>
        </p:txBody>
      </p:sp>
      <p:sp>
        <p:nvSpPr>
          <p:cNvPr id="5" name="Rectangle 4"/>
          <p:cNvSpPr/>
          <p:nvPr/>
        </p:nvSpPr>
        <p:spPr>
          <a:xfrm>
            <a:off x="754636" y="1547607"/>
            <a:ext cx="62491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Дейности по проекта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635" y="2903635"/>
            <a:ext cx="879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sz="1200" dirty="0" smtClean="0"/>
              <a:t>ДЕЙНОСТ 2 - Синтез </a:t>
            </a:r>
            <a:r>
              <a:rPr lang="ru-RU" sz="1200" dirty="0"/>
              <a:t>на кинематика и решения на системата за задвижване на плунжера</a:t>
            </a:r>
            <a:r>
              <a:rPr lang="ru-RU" sz="1200" dirty="0" smtClean="0"/>
              <a:t>. Създаване </a:t>
            </a:r>
            <a:r>
              <a:rPr lang="ru-RU" sz="1200" dirty="0"/>
              <a:t>на тримерен параметричен  модел на безхлабинно </a:t>
            </a:r>
            <a:r>
              <a:rPr lang="ru-RU" sz="1200" dirty="0" smtClean="0"/>
              <a:t>задвижване.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54633" y="5648598"/>
            <a:ext cx="8791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sz="1200" dirty="0" smtClean="0"/>
              <a:t>ДЕЙНОСТ 6 – Управление на проекта.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7874" y="3492922"/>
            <a:ext cx="87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sz="1200" dirty="0" smtClean="0"/>
              <a:t>ДЕЙНОСТ 3 </a:t>
            </a:r>
            <a:r>
              <a:rPr lang="ru-RU" sz="1200" dirty="0"/>
              <a:t>- </a:t>
            </a:r>
            <a:r>
              <a:rPr lang="ru-RU" sz="1200" dirty="0" smtClean="0"/>
              <a:t>Създаване </a:t>
            </a:r>
            <a:r>
              <a:rPr lang="ru-RU" sz="1200" dirty="0"/>
              <a:t>на модели със средствата и методите на виртуалното инженерство и избор на оптимално решение за фамилия директно дигитално управлявани </a:t>
            </a:r>
            <a:r>
              <a:rPr lang="ru-RU" sz="1200" dirty="0" smtClean="0"/>
              <a:t>клапани. Разработване </a:t>
            </a:r>
            <a:r>
              <a:rPr lang="ru-RU" sz="1200" dirty="0"/>
              <a:t>на конструктивни тримерни модели на елементите на </a:t>
            </a:r>
            <a:r>
              <a:rPr lang="ru-RU" sz="1200" dirty="0" smtClean="0"/>
              <a:t>конструкцията.</a:t>
            </a:r>
            <a:endParaRPr lang="ru-RU" sz="1200" dirty="0"/>
          </a:p>
        </p:txBody>
      </p:sp>
      <p:sp>
        <p:nvSpPr>
          <p:cNvPr id="21" name="Rectangle 20"/>
          <p:cNvSpPr/>
          <p:nvPr/>
        </p:nvSpPr>
        <p:spPr>
          <a:xfrm>
            <a:off x="387804" y="2199730"/>
            <a:ext cx="440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sym typeface="Wingdings"/>
              </a:rPr>
              <a:t>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7805" y="2817348"/>
            <a:ext cx="440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sym typeface="Wingdings"/>
              </a:rPr>
              <a:t>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827" y="3418924"/>
            <a:ext cx="440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sym typeface="Wingdings"/>
              </a:rPr>
              <a:t>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828" y="5568553"/>
            <a:ext cx="440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sym typeface="Wingdings"/>
              </a:rPr>
              <a:t>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9854" y="4230855"/>
            <a:ext cx="87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sz="1200" dirty="0" smtClean="0"/>
              <a:t>ДЕЙНОСТ </a:t>
            </a:r>
            <a:r>
              <a:rPr lang="ru-RU" sz="1200" dirty="0"/>
              <a:t>4 </a:t>
            </a:r>
            <a:r>
              <a:rPr lang="ru-RU" sz="1200" dirty="0" smtClean="0"/>
              <a:t>- Проектиране </a:t>
            </a:r>
            <a:r>
              <a:rPr lang="ru-RU" sz="1200" dirty="0"/>
              <a:t>на фамилия директно дигитално управлявани клапани и създаване на функционално действащи модели посредством използване на  експериментални  технологии</a:t>
            </a:r>
            <a:r>
              <a:rPr lang="ru-RU" sz="1200" dirty="0" smtClean="0"/>
              <a:t>. Модел </a:t>
            </a:r>
            <a:r>
              <a:rPr lang="ru-RU" sz="1200" dirty="0"/>
              <a:t>на механичната конструкция на </a:t>
            </a:r>
            <a:r>
              <a:rPr lang="ru-RU" sz="1200" dirty="0" smtClean="0"/>
              <a:t>системата.</a:t>
            </a:r>
            <a:endParaRPr lang="ru-RU" sz="1200" dirty="0"/>
          </a:p>
        </p:txBody>
      </p:sp>
      <p:sp>
        <p:nvSpPr>
          <p:cNvPr id="26" name="Rectangle 25"/>
          <p:cNvSpPr/>
          <p:nvPr/>
        </p:nvSpPr>
        <p:spPr>
          <a:xfrm>
            <a:off x="387807" y="4156857"/>
            <a:ext cx="440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sym typeface="Wingdings"/>
              </a:rPr>
              <a:t>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875" y="5032955"/>
            <a:ext cx="879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sz="1200" dirty="0" smtClean="0"/>
              <a:t>ДЕЙНОСТ 5 </a:t>
            </a:r>
            <a:r>
              <a:rPr lang="ru-RU" sz="1200" dirty="0"/>
              <a:t>- </a:t>
            </a:r>
            <a:r>
              <a:rPr lang="ru-RU" sz="1200" dirty="0" smtClean="0"/>
              <a:t>Изпитвания </a:t>
            </a:r>
            <a:r>
              <a:rPr lang="ru-RU" sz="1200" dirty="0"/>
              <a:t>на функционално действащите модели, въвеждане на корекции и технологична адаптация на конструкцията. Осигуряване на безопасни условия на работа на системата и анализ на риска.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5828" y="4958957"/>
            <a:ext cx="440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sym typeface="Wingdings"/>
              </a:rPr>
              <a:t>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874" y="1896075"/>
            <a:ext cx="879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bg-BG" sz="1200" dirty="0"/>
              <a:t>Идентификация на концептуални схемни решения с потенциална възможност за безхлабинно и с висока динамика задвижване на плунжера и управляваща система с обратна връзка по положение</a:t>
            </a:r>
            <a:endParaRPr lang="ru-RU" sz="1200" dirty="0"/>
          </a:p>
        </p:txBody>
      </p:sp>
      <p:sp>
        <p:nvSpPr>
          <p:cNvPr id="5" name="Rectangle 4"/>
          <p:cNvSpPr/>
          <p:nvPr/>
        </p:nvSpPr>
        <p:spPr>
          <a:xfrm>
            <a:off x="440478" y="1132356"/>
            <a:ext cx="90878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Р</a:t>
            </a:r>
            <a:r>
              <a:rPr lang="bg-BG" sz="2400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езултати </a:t>
            </a:r>
            <a:r>
              <a:rPr lang="bg-BG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от изпълнението на проекта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635" y="2363982"/>
            <a:ext cx="87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bg-BG" sz="1200" dirty="0"/>
              <a:t>Синтез на перспективни схеми на системата за задвижване на плунжера, характеризиращи се с висока динамика и точност на позициониране, постоянна сила (твърда характеристика), висока надеждност и минимизиране на необходимостта от техническо обслужване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54633" y="5167290"/>
            <a:ext cx="8791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bg-BG" sz="1200" dirty="0" smtClean="0"/>
              <a:t>Извършен анализ </a:t>
            </a:r>
            <a:r>
              <a:rPr lang="bg-BG" sz="1200" dirty="0"/>
              <a:t>на риска съгласно действащите норми и стандарти за безопасност при </a:t>
            </a:r>
            <a:r>
              <a:rPr lang="bg-BG" sz="1200" dirty="0" smtClean="0"/>
              <a:t>работа.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7874" y="2961959"/>
            <a:ext cx="8791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bg-BG" sz="1200" dirty="0"/>
              <a:t>Избор на оптимално решение за фамилия директно дигитално управлявани клапани при следните критерии - съотношение цена/експлоатационни качества на материалите за механичната конструкция, уплътняване, вибрационно поведение, поведение при нагряване/охлаждане и надеждност на механичната конструкция</a:t>
            </a:r>
            <a:r>
              <a:rPr lang="ru-RU" sz="1200" dirty="0" smtClean="0"/>
              <a:t>. </a:t>
            </a:r>
            <a:r>
              <a:rPr lang="bg-BG" sz="1200" dirty="0"/>
              <a:t>Възможност за разполагане на сензори за обратна връзка по </a:t>
            </a:r>
            <a:r>
              <a:rPr lang="bg-BG" sz="1200" dirty="0" smtClean="0"/>
              <a:t>положение. Възможности </a:t>
            </a:r>
            <a:r>
              <a:rPr lang="bg-BG" sz="1200" dirty="0"/>
              <a:t>за лесен за монтаж, демонтаж и замяна на системата</a:t>
            </a:r>
            <a:endParaRPr lang="ru-RU" sz="1200" dirty="0"/>
          </a:p>
        </p:txBody>
      </p:sp>
      <p:sp>
        <p:nvSpPr>
          <p:cNvPr id="21" name="Rectangle 20"/>
          <p:cNvSpPr/>
          <p:nvPr/>
        </p:nvSpPr>
        <p:spPr>
          <a:xfrm>
            <a:off x="387804" y="1861367"/>
            <a:ext cx="440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sym typeface="Wingdings"/>
              </a:rPr>
              <a:t>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7805" y="2350267"/>
            <a:ext cx="440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sym typeface="Wingdings"/>
              </a:rPr>
              <a:t>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827" y="2938761"/>
            <a:ext cx="440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sym typeface="Wingdings"/>
              </a:rPr>
              <a:t>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828" y="5145301"/>
            <a:ext cx="440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sym typeface="Wingdings"/>
              </a:rPr>
              <a:t>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9854" y="3932237"/>
            <a:ext cx="87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bg-BG" sz="1200" dirty="0"/>
              <a:t>И</a:t>
            </a:r>
            <a:r>
              <a:rPr lang="bg-BG" sz="1200" dirty="0" smtClean="0"/>
              <a:t>збрани </a:t>
            </a:r>
            <a:r>
              <a:rPr lang="bg-BG" sz="1200" dirty="0"/>
              <a:t>технологични процеси за производството на функционално действащи модели на фамилията сервоклапани; проведени функционални изпитвания на създадени функционално действащите модели на фамилията сервоклапани и въвеждане на корекции в </a:t>
            </a:r>
            <a:r>
              <a:rPr lang="bg-BG" sz="1200" dirty="0" smtClean="0"/>
              <a:t>конструкцията.</a:t>
            </a:r>
            <a:endParaRPr lang="ru-RU" sz="1200" dirty="0"/>
          </a:p>
        </p:txBody>
      </p:sp>
      <p:sp>
        <p:nvSpPr>
          <p:cNvPr id="26" name="Rectangle 25"/>
          <p:cNvSpPr/>
          <p:nvPr/>
        </p:nvSpPr>
        <p:spPr>
          <a:xfrm>
            <a:off x="387807" y="3917824"/>
            <a:ext cx="440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sym typeface="Wingdings"/>
              </a:rPr>
              <a:t>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875" y="4539731"/>
            <a:ext cx="879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bg-BG" sz="1200" dirty="0"/>
              <a:t>И</a:t>
            </a:r>
            <a:r>
              <a:rPr lang="bg-BG" sz="1200" dirty="0" smtClean="0"/>
              <a:t>збрани </a:t>
            </a:r>
            <a:r>
              <a:rPr lang="bg-BG" sz="1200" dirty="0"/>
              <a:t>технологични процеси за условията на масово производство и технологична адаптация на конструкцията, вкл. гарантиране на безопасна работа на системата, поведение на системата в случай на загуба на контрол и аварийни режими на </a:t>
            </a:r>
            <a:r>
              <a:rPr lang="bg-BG" sz="1200" dirty="0" smtClean="0"/>
              <a:t>работа.</a:t>
            </a:r>
            <a:endParaRPr lang="ru-RU" sz="1200" dirty="0"/>
          </a:p>
        </p:txBody>
      </p:sp>
      <p:sp>
        <p:nvSpPr>
          <p:cNvPr id="28" name="Rectangle 27"/>
          <p:cNvSpPr/>
          <p:nvPr/>
        </p:nvSpPr>
        <p:spPr>
          <a:xfrm>
            <a:off x="395828" y="4525320"/>
            <a:ext cx="440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sym typeface="Wingdings"/>
              </a:rPr>
              <a:t>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634" y="5480874"/>
            <a:ext cx="8791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bg-BG" sz="1200" dirty="0" smtClean="0"/>
              <a:t>Краен резултат - развита фамилия </a:t>
            </a:r>
            <a:r>
              <a:rPr lang="bg-BG" sz="1200" dirty="0"/>
              <a:t>сервоклапани с „директно дигитално сервозадвижване – ДДСЗ” с много добро съотношение </a:t>
            </a:r>
            <a:r>
              <a:rPr lang="bg-BG" sz="1200" dirty="0" smtClean="0"/>
              <a:t>цена/качество, което ще доведе до стабилизиране </a:t>
            </a:r>
            <a:r>
              <a:rPr lang="bg-BG" sz="1200" dirty="0"/>
              <a:t>и </a:t>
            </a:r>
            <a:r>
              <a:rPr lang="bg-BG" sz="1200" dirty="0" smtClean="0"/>
              <a:t>подобряване позициите </a:t>
            </a:r>
            <a:r>
              <a:rPr lang="bg-BG" sz="1200" dirty="0"/>
              <a:t>на фирмата на съществуващите пазари (основните от които са експортни), </a:t>
            </a:r>
            <a:r>
              <a:rPr lang="bg-BG" sz="1200" dirty="0" smtClean="0"/>
              <a:t>разширяване на производството и респ.  </a:t>
            </a:r>
            <a:r>
              <a:rPr lang="bg-BG" sz="1200" dirty="0"/>
              <a:t>до разкриването на нови работни </a:t>
            </a:r>
            <a:r>
              <a:rPr lang="bg-BG" sz="1200" dirty="0" smtClean="0"/>
              <a:t>места.</a:t>
            </a:r>
            <a:endParaRPr lang="ru-RU" sz="1200" dirty="0"/>
          </a:p>
        </p:txBody>
      </p:sp>
      <p:sp>
        <p:nvSpPr>
          <p:cNvPr id="30" name="Rectangle 29"/>
          <p:cNvSpPr/>
          <p:nvPr/>
        </p:nvSpPr>
        <p:spPr>
          <a:xfrm>
            <a:off x="395829" y="5473399"/>
            <a:ext cx="4405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sym typeface="Wingdings"/>
              </a:rPr>
              <a:t>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66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350" y="1417883"/>
            <a:ext cx="8462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ДЕЙНОСТ 1 - Синтез на концептуални решения за фамилия директно дигитално управлявани 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клапани</a:t>
            </a:r>
            <a:endParaRPr lang="en-US" sz="20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2242138"/>
            <a:ext cx="2941425" cy="18665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864825509"/>
              </p:ext>
            </p:extLst>
          </p:nvPr>
        </p:nvGraphicFramePr>
        <p:xfrm>
          <a:off x="3566864" y="2064101"/>
          <a:ext cx="4433189" cy="284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2" name="Picture 21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0" y="4272939"/>
            <a:ext cx="2021840" cy="1859915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24" y="4423944"/>
            <a:ext cx="3038991" cy="17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350" y="1417883"/>
            <a:ext cx="84624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ДЕЙНОСТ 1 - 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Концептуален </a:t>
            </a:r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модел на фамилията ДДЗ</a:t>
            </a:r>
            <a:endParaRPr lang="en-US" sz="20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360" y="3073284"/>
            <a:ext cx="4183063" cy="1968500"/>
          </a:xfrm>
          <a:prstGeom prst="rect">
            <a:avLst/>
          </a:prstGeom>
        </p:spPr>
      </p:pic>
      <p:pic>
        <p:nvPicPr>
          <p:cNvPr id="118" name="Picture 11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875" y="2084906"/>
            <a:ext cx="5003165" cy="35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5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350" y="1417883"/>
            <a:ext cx="8462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ДЕЙНОСТ 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-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Синтез </a:t>
            </a:r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на кинематика и решения на системата за задвижване на плунжера</a:t>
            </a:r>
            <a:endParaRPr lang="en-US" sz="20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8" cstate="print"/>
          <a:srcRect t="6787"/>
          <a:stretch>
            <a:fillRect/>
          </a:stretch>
        </p:blipFill>
        <p:spPr bwMode="auto">
          <a:xfrm>
            <a:off x="1338178" y="3169179"/>
            <a:ext cx="2708894" cy="228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72" y="2599724"/>
            <a:ext cx="3858986" cy="302327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3350" y="2125769"/>
            <a:ext cx="462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err="1" smtClean="0"/>
              <a:t>Сервоуправление</a:t>
            </a:r>
            <a:r>
              <a:rPr lang="bg-BG" dirty="0"/>
              <a:t> </a:t>
            </a:r>
            <a:r>
              <a:rPr lang="bg-BG" dirty="0" smtClean="0"/>
              <a:t>и електродвигатели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0" y="499870"/>
            <a:ext cx="852000" cy="5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3360" y="276576"/>
            <a:ext cx="2961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bg-BG" sz="700" i="1" dirty="0" err="1">
                <a:latin typeface="Verdana" pitchFamily="34" charset="0"/>
              </a:rPr>
              <a:t>Инвестираме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във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вашето</a:t>
            </a:r>
            <a:r>
              <a:rPr lang="en-GB" altLang="bg-BG" sz="700" i="1" dirty="0">
                <a:latin typeface="Verdana" pitchFamily="34" charset="0"/>
              </a:rPr>
              <a:t> </a:t>
            </a:r>
            <a:r>
              <a:rPr lang="en-GB" altLang="bg-BG" sz="700" i="1" dirty="0" err="1">
                <a:latin typeface="Verdana" pitchFamily="34" charset="0"/>
              </a:rPr>
              <a:t>бъдеще</a:t>
            </a:r>
            <a:r>
              <a:rPr lang="bg-BG" altLang="bg-BG" sz="700" i="1" dirty="0">
                <a:latin typeface="Verdana" pitchFamily="34" charset="0"/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8178" y="486748"/>
            <a:ext cx="119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800" dirty="0">
                <a:latin typeface="Verdana" pitchFamily="34" charset="0"/>
              </a:rPr>
              <a:t>ЕВРОПЕЙСКИ</a:t>
            </a:r>
          </a:p>
          <a:p>
            <a:pPr eaLnBrk="1" hangingPunct="1"/>
            <a:r>
              <a:rPr lang="ru-RU" altLang="bg-BG" sz="800" dirty="0">
                <a:latin typeface="Verdana" pitchFamily="34" charset="0"/>
              </a:rPr>
              <a:t>СЪЮЗ</a:t>
            </a:r>
            <a:endParaRPr lang="bg-BG" altLang="bg-BG" sz="800" dirty="0">
              <a:latin typeface="Verdan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8179" y="771665"/>
            <a:ext cx="1252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g-BG" sz="700" b="0" dirty="0">
                <a:latin typeface="Verdana" pitchFamily="34" charset="0"/>
              </a:rPr>
              <a:t>Европейски фонд за </a:t>
            </a:r>
          </a:p>
          <a:p>
            <a:pPr eaLnBrk="1" hangingPunct="1"/>
            <a:r>
              <a:rPr lang="ru-RU" altLang="bg-BG" sz="700" b="0" dirty="0">
                <a:latin typeface="Verdana" pitchFamily="34" charset="0"/>
              </a:rPr>
              <a:t>регионално развитие</a:t>
            </a:r>
            <a:r>
              <a:rPr lang="bg-BG" altLang="bg-BG" sz="700" b="0" dirty="0">
                <a:latin typeface="Verdana" pitchFamily="34" charset="0"/>
              </a:rPr>
              <a:t> </a:t>
            </a:r>
          </a:p>
        </p:txBody>
      </p:sp>
      <p:pic>
        <p:nvPicPr>
          <p:cNvPr id="2054" name="Picture 6" descr="nsrr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390389"/>
            <a:ext cx="1134544" cy="6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40" y="356003"/>
            <a:ext cx="766846" cy="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52" y="6315736"/>
            <a:ext cx="1642790" cy="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4" y="6360534"/>
            <a:ext cx="304799" cy="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2" y="6292939"/>
            <a:ext cx="958140" cy="4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91100" y="888355"/>
            <a:ext cx="1974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bg-BG" sz="800" i="1" dirty="0">
                <a:solidFill>
                  <a:srgbClr val="0000FF"/>
                </a:solidFill>
                <a:latin typeface="Verdana" pitchFamily="34" charset="0"/>
              </a:rPr>
              <a:t>www.opcompetitiveness.bg</a:t>
            </a:r>
            <a:endParaRPr lang="bg-BG" altLang="bg-BG" sz="800" i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97746" y="447026"/>
            <a:ext cx="2371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800" dirty="0">
                <a:latin typeface="Verdana" pitchFamily="34" charset="0"/>
              </a:rPr>
              <a:t>ОПЕРАТИВНА ПРОГРАМА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2649" y="636151"/>
            <a:ext cx="2282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altLang="bg-BG" sz="700" b="0" dirty="0">
                <a:latin typeface="Verdana" pitchFamily="34" charset="0"/>
              </a:rPr>
              <a:t>„</a:t>
            </a:r>
            <a:r>
              <a:rPr lang="bg-BG" altLang="bg-BG" sz="700" b="0" dirty="0"/>
              <a:t> Развитие на </a:t>
            </a:r>
            <a:r>
              <a:rPr lang="bg-BG" altLang="bg-BG" sz="700" b="0" dirty="0" smtClean="0"/>
              <a:t>конкурентоспособността</a:t>
            </a:r>
            <a:endParaRPr lang="en-US" altLang="bg-BG" sz="700" b="0" dirty="0" smtClean="0"/>
          </a:p>
          <a:p>
            <a:pPr algn="r" eaLnBrk="1" hangingPunct="1"/>
            <a:r>
              <a:rPr lang="en-US" altLang="bg-BG" sz="700" b="0" dirty="0" smtClean="0"/>
              <a:t> </a:t>
            </a:r>
            <a:r>
              <a:rPr lang="bg-BG" altLang="bg-BG" sz="700" b="0" dirty="0"/>
              <a:t>на българската икономика” 2007-2013</a:t>
            </a:r>
            <a:r>
              <a:rPr lang="bg-BG" altLang="bg-BG" sz="700" b="0" dirty="0">
                <a:latin typeface="Verdana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108" y="6297076"/>
            <a:ext cx="89699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bg-BG" sz="1050" b="0" dirty="0">
                <a:latin typeface="Arial Black" panose="020B0A04020102020204" pitchFamily="34" charset="0"/>
              </a:rPr>
              <a:t>Проект </a:t>
            </a:r>
            <a:r>
              <a:rPr lang="en-GB" altLang="bg-BG" sz="1050" b="0" dirty="0" smtClean="0">
                <a:latin typeface="Arial Black" panose="020B0A04020102020204" pitchFamily="34" charset="0"/>
              </a:rPr>
              <a:t>BG161PO003-1.1.06-0007-C0001</a:t>
            </a:r>
            <a:r>
              <a:rPr lang="bg-BG" altLang="bg-BG" sz="1050" b="0" dirty="0" smtClean="0">
                <a:latin typeface="Arial Black" panose="020B0A04020102020204" pitchFamily="34" charset="0"/>
              </a:rPr>
              <a:t> </a:t>
            </a:r>
            <a:r>
              <a:rPr lang="bg-BG" altLang="bg-BG" sz="1050" dirty="0" smtClean="0">
                <a:latin typeface="Arial" pitchFamily="34" charset="0"/>
              </a:rPr>
              <a:t/>
            </a:r>
            <a:br>
              <a:rPr lang="bg-BG" altLang="bg-BG" sz="1050" dirty="0" smtClean="0">
                <a:latin typeface="Arial" pitchFamily="34" charset="0"/>
              </a:rPr>
            </a:br>
            <a:r>
              <a:rPr lang="ru-RU" altLang="bg-BG" sz="1050" b="0" dirty="0" smtClean="0">
                <a:latin typeface="Arial" pitchFamily="34" charset="0"/>
              </a:rPr>
              <a:t>«Изследване </a:t>
            </a:r>
            <a:r>
              <a:rPr lang="ru-RU" altLang="bg-BG" sz="1050" b="0" dirty="0">
                <a:latin typeface="Arial" pitchFamily="34" charset="0"/>
              </a:rPr>
              <a:t>на фамилия </a:t>
            </a:r>
            <a:r>
              <a:rPr lang="ru-RU" altLang="bg-BG" sz="1050" b="0" dirty="0" smtClean="0">
                <a:latin typeface="Arial" pitchFamily="34" charset="0"/>
              </a:rPr>
              <a:t>сервоклапани с </a:t>
            </a:r>
            <a:r>
              <a:rPr lang="ru-RU" altLang="bg-BG" sz="1050" b="0" dirty="0">
                <a:latin typeface="Arial" pitchFamily="34" charset="0"/>
              </a:rPr>
              <a:t>директно дигитално сервозадвиждване – ДДСЗ»</a:t>
            </a:r>
            <a:endParaRPr lang="bg-BG" sz="1050" b="0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350" y="1417883"/>
            <a:ext cx="8462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ДЕЙНОСТ 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-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Синтез </a:t>
            </a:r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на кинематика и решения на системата за задвижване на плунжера</a:t>
            </a:r>
            <a:endParaRPr lang="en-US" sz="20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350" y="2125769"/>
            <a:ext cx="331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cap="small" dirty="0" err="1"/>
              <a:t>Стъпкови</a:t>
            </a:r>
            <a:r>
              <a:rPr lang="fr-FR" cap="small" dirty="0"/>
              <a:t> </a:t>
            </a:r>
            <a:r>
              <a:rPr lang="fr-FR" cap="small" dirty="0" err="1"/>
              <a:t>електродвигатели</a:t>
            </a:r>
            <a:endParaRPr lang="en-US" dirty="0"/>
          </a:p>
        </p:txBody>
      </p:sp>
      <p:pic>
        <p:nvPicPr>
          <p:cNvPr id="21" name="Picture 2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98" y="2961640"/>
            <a:ext cx="1856105" cy="208470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36" y="2907238"/>
            <a:ext cx="1806575" cy="2178050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44" y="3058184"/>
            <a:ext cx="1996440" cy="2014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4833" y="5135024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/>
              <a:t>А/ тип </a:t>
            </a:r>
            <a:r>
              <a:rPr lang="en-US" sz="1400" dirty="0"/>
              <a:t>VR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14906" y="5136144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/>
              <a:t>Б/ тип </a:t>
            </a:r>
            <a:r>
              <a:rPr lang="en-US" sz="1400" dirty="0"/>
              <a:t>PM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05147" y="5135024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/>
              <a:t>В/ тип </a:t>
            </a:r>
            <a:r>
              <a:rPr lang="en-US" sz="1400" dirty="0"/>
              <a:t>HM</a:t>
            </a:r>
          </a:p>
        </p:txBody>
      </p:sp>
    </p:spTree>
    <p:extLst>
      <p:ext uri="{BB962C8B-B14F-4D97-AF65-F5344CB8AC3E}">
        <p14:creationId xmlns:p14="http://schemas.microsoft.com/office/powerpoint/2010/main" val="195730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K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OPK Template</Template>
  <TotalTime>412</TotalTime>
  <Words>1591</Words>
  <Application>Microsoft Office PowerPoint</Application>
  <PresentationFormat>A4 Paper (210x297 mm)</PresentationFormat>
  <Paragraphs>290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OPK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DDask</dc:creator>
  <cp:lastModifiedBy>Konstantin Hr. Kamberov</cp:lastModifiedBy>
  <cp:revision>39</cp:revision>
  <cp:lastPrinted>2011-05-18T10:58:18Z</cp:lastPrinted>
  <dcterms:created xsi:type="dcterms:W3CDTF">2014-12-05T16:27:22Z</dcterms:created>
  <dcterms:modified xsi:type="dcterms:W3CDTF">2014-12-10T15:04:18Z</dcterms:modified>
</cp:coreProperties>
</file>